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4" r:id="rId3"/>
    <p:sldId id="286" r:id="rId4"/>
    <p:sldId id="288" r:id="rId5"/>
    <p:sldId id="287" r:id="rId6"/>
    <p:sldId id="261" r:id="rId7"/>
    <p:sldId id="259" r:id="rId8"/>
    <p:sldId id="395" r:id="rId9"/>
    <p:sldId id="263" r:id="rId10"/>
    <p:sldId id="264" r:id="rId11"/>
    <p:sldId id="265" r:id="rId12"/>
    <p:sldId id="266" r:id="rId13"/>
    <p:sldId id="285" r:id="rId14"/>
    <p:sldId id="273" r:id="rId15"/>
    <p:sldId id="276" r:id="rId16"/>
    <p:sldId id="274" r:id="rId17"/>
    <p:sldId id="394" r:id="rId18"/>
    <p:sldId id="271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輔具暨生活重建中心 台東" initials="輔具暨生活重建中心" lastIdx="4" clrIdx="0">
    <p:extLst>
      <p:ext uri="{19B8F6BF-5375-455C-9EA6-DF929625EA0E}">
        <p15:presenceInfo xmlns:p15="http://schemas.microsoft.com/office/powerpoint/2012/main" userId="6343d8999c84ae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30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0DF7A-9DC6-42FB-B543-2E596D00C6A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A180AB6-8553-4CA5-A877-273D189A3BEC}">
      <dgm:prSet phldrT="[文字]"/>
      <dgm:spPr/>
      <dgm:t>
        <a:bodyPr/>
        <a:lstStyle/>
        <a:p>
          <a:r>
            <a:rPr lang="zh-TW" altLang="en-US" dirty="0"/>
            <a:t>拐杖類</a:t>
          </a:r>
        </a:p>
      </dgm:t>
    </dgm:pt>
    <dgm:pt modelId="{28F3DE4B-D71C-4D16-A572-B158F7D3A700}" type="parTrans" cxnId="{A0B51BEB-FED0-47A9-A83C-5636F0BB91BE}">
      <dgm:prSet/>
      <dgm:spPr/>
      <dgm:t>
        <a:bodyPr/>
        <a:lstStyle/>
        <a:p>
          <a:endParaRPr lang="zh-TW" altLang="en-US"/>
        </a:p>
      </dgm:t>
    </dgm:pt>
    <dgm:pt modelId="{0AC5F9E0-4564-4BD4-B3EE-5944C69F475B}" type="sibTrans" cxnId="{A0B51BEB-FED0-47A9-A83C-5636F0BB91BE}">
      <dgm:prSet/>
      <dgm:spPr/>
      <dgm:t>
        <a:bodyPr/>
        <a:lstStyle/>
        <a:p>
          <a:endParaRPr lang="zh-TW" altLang="en-US"/>
        </a:p>
      </dgm:t>
    </dgm:pt>
    <dgm:pt modelId="{47C97C12-C6E7-4190-8F1D-8B4299079220}">
      <dgm:prSet phldrT="[文字]"/>
      <dgm:spPr/>
      <dgm:t>
        <a:bodyPr/>
        <a:lstStyle/>
        <a:p>
          <a:r>
            <a:rPr lang="zh-TW" altLang="en-US" dirty="0"/>
            <a:t>四腳柺</a:t>
          </a:r>
        </a:p>
      </dgm:t>
    </dgm:pt>
    <dgm:pt modelId="{71C23EC9-03C5-4E13-A4B5-741678AB4CFF}" type="parTrans" cxnId="{FAF8E4E5-9098-4D9C-92F1-64067D2F2D66}">
      <dgm:prSet/>
      <dgm:spPr/>
      <dgm:t>
        <a:bodyPr/>
        <a:lstStyle/>
        <a:p>
          <a:endParaRPr lang="zh-TW" altLang="en-US"/>
        </a:p>
      </dgm:t>
    </dgm:pt>
    <dgm:pt modelId="{737F3B5D-CC6C-4917-A09E-5B7FDD3AEB30}" type="sibTrans" cxnId="{FAF8E4E5-9098-4D9C-92F1-64067D2F2D66}">
      <dgm:prSet/>
      <dgm:spPr/>
      <dgm:t>
        <a:bodyPr/>
        <a:lstStyle/>
        <a:p>
          <a:endParaRPr lang="zh-TW" altLang="en-US"/>
        </a:p>
      </dgm:t>
    </dgm:pt>
    <dgm:pt modelId="{0292941E-DCBD-4962-9402-B8167A5557B1}">
      <dgm:prSet phldrT="[文字]"/>
      <dgm:spPr/>
      <dgm:t>
        <a:bodyPr/>
        <a:lstStyle/>
        <a:p>
          <a:r>
            <a:rPr lang="zh-TW" altLang="en-US" dirty="0"/>
            <a:t>腋下拐</a:t>
          </a:r>
        </a:p>
      </dgm:t>
    </dgm:pt>
    <dgm:pt modelId="{E53B3CD8-8136-4B0E-BCE7-F73C2707B482}" type="parTrans" cxnId="{C6501B78-8FBB-46BB-BD8A-5B6056E56161}">
      <dgm:prSet/>
      <dgm:spPr/>
      <dgm:t>
        <a:bodyPr/>
        <a:lstStyle/>
        <a:p>
          <a:endParaRPr lang="zh-TW" altLang="en-US"/>
        </a:p>
      </dgm:t>
    </dgm:pt>
    <dgm:pt modelId="{3EF82F86-2C8E-4E8C-AF20-449E625609EE}" type="sibTrans" cxnId="{C6501B78-8FBB-46BB-BD8A-5B6056E56161}">
      <dgm:prSet/>
      <dgm:spPr/>
      <dgm:t>
        <a:bodyPr/>
        <a:lstStyle/>
        <a:p>
          <a:endParaRPr lang="zh-TW" altLang="en-US"/>
        </a:p>
      </dgm:t>
    </dgm:pt>
    <dgm:pt modelId="{69EDFA35-8282-4F0A-83A7-D596D6F5A223}">
      <dgm:prSet phldrT="[文字]"/>
      <dgm:spPr/>
      <dgm:t>
        <a:bodyPr/>
        <a:lstStyle/>
        <a:p>
          <a:r>
            <a:rPr lang="zh-TW" altLang="en-US" dirty="0"/>
            <a:t>生活輔具</a:t>
          </a:r>
        </a:p>
      </dgm:t>
    </dgm:pt>
    <dgm:pt modelId="{7C5D3BA3-1679-424C-8035-8F4A0F8EC4BC}" type="parTrans" cxnId="{91D9C40D-5863-4D64-85D1-31A9B5B08938}">
      <dgm:prSet/>
      <dgm:spPr/>
      <dgm:t>
        <a:bodyPr/>
        <a:lstStyle/>
        <a:p>
          <a:endParaRPr lang="zh-TW" altLang="en-US"/>
        </a:p>
      </dgm:t>
    </dgm:pt>
    <dgm:pt modelId="{D8044ED3-0E88-4D94-96E6-56EE5568C934}" type="sibTrans" cxnId="{91D9C40D-5863-4D64-85D1-31A9B5B08938}">
      <dgm:prSet/>
      <dgm:spPr/>
      <dgm:t>
        <a:bodyPr/>
        <a:lstStyle/>
        <a:p>
          <a:endParaRPr lang="zh-TW" altLang="en-US"/>
        </a:p>
      </dgm:t>
    </dgm:pt>
    <dgm:pt modelId="{F46FB3A3-5655-4FEC-A4F8-AE3974DB7C61}">
      <dgm:prSet phldrT="[文字]"/>
      <dgm:spPr/>
      <dgm:t>
        <a:bodyPr/>
        <a:lstStyle/>
        <a:p>
          <a:r>
            <a:rPr lang="zh-TW" altLang="en-US" dirty="0"/>
            <a:t>輪椅類</a:t>
          </a:r>
        </a:p>
      </dgm:t>
    </dgm:pt>
    <dgm:pt modelId="{5824A39A-0772-4FE1-8CF4-9DAFC03E026A}" type="parTrans" cxnId="{97326B79-5E97-443F-94D6-DC0BB60A8CF9}">
      <dgm:prSet/>
      <dgm:spPr/>
      <dgm:t>
        <a:bodyPr/>
        <a:lstStyle/>
        <a:p>
          <a:endParaRPr lang="zh-TW" altLang="en-US"/>
        </a:p>
      </dgm:t>
    </dgm:pt>
    <dgm:pt modelId="{9BF37EC1-6EA3-4474-99DC-5A01979E5D8D}" type="sibTrans" cxnId="{97326B79-5E97-443F-94D6-DC0BB60A8CF9}">
      <dgm:prSet/>
      <dgm:spPr/>
      <dgm:t>
        <a:bodyPr/>
        <a:lstStyle/>
        <a:p>
          <a:endParaRPr lang="zh-TW" altLang="en-US"/>
        </a:p>
      </dgm:t>
    </dgm:pt>
    <dgm:pt modelId="{0716F259-8936-4B56-9AFA-0ECF4EB947B2}">
      <dgm:prSet phldrT="[文字]"/>
      <dgm:spPr/>
      <dgm:t>
        <a:bodyPr/>
        <a:lstStyle/>
        <a:p>
          <a:r>
            <a:rPr lang="zh-TW" altLang="en-US" dirty="0"/>
            <a:t>助步車</a:t>
          </a:r>
        </a:p>
      </dgm:t>
    </dgm:pt>
    <dgm:pt modelId="{01D4E4A1-C579-4822-ACBB-786F56281BBB}" type="parTrans" cxnId="{96C6E2D8-3895-43D5-99E4-20D944DAC3F6}">
      <dgm:prSet/>
      <dgm:spPr/>
      <dgm:t>
        <a:bodyPr/>
        <a:lstStyle/>
        <a:p>
          <a:endParaRPr lang="zh-TW" altLang="en-US"/>
        </a:p>
      </dgm:t>
    </dgm:pt>
    <dgm:pt modelId="{7A02A092-2F39-45CD-9859-F67B1EC86B0E}" type="sibTrans" cxnId="{96C6E2D8-3895-43D5-99E4-20D944DAC3F6}">
      <dgm:prSet/>
      <dgm:spPr/>
      <dgm:t>
        <a:bodyPr/>
        <a:lstStyle/>
        <a:p>
          <a:endParaRPr lang="zh-TW" altLang="en-US"/>
        </a:p>
      </dgm:t>
    </dgm:pt>
    <dgm:pt modelId="{2B482215-7BBA-4052-8FED-921533DC831F}">
      <dgm:prSet phldrT="[文字]"/>
      <dgm:spPr/>
      <dgm:t>
        <a:bodyPr/>
        <a:lstStyle/>
        <a:p>
          <a:r>
            <a:rPr lang="zh-TW" altLang="en-US" dirty="0"/>
            <a:t>居家用床</a:t>
          </a:r>
        </a:p>
      </dgm:t>
    </dgm:pt>
    <dgm:pt modelId="{EEAF75BC-0D5A-487D-88BE-02A9A753BE95}" type="parTrans" cxnId="{01AA0AA1-F9F5-4039-914A-6780B06EBA2D}">
      <dgm:prSet/>
      <dgm:spPr/>
      <dgm:t>
        <a:bodyPr/>
        <a:lstStyle/>
        <a:p>
          <a:endParaRPr lang="zh-TW" altLang="en-US"/>
        </a:p>
      </dgm:t>
    </dgm:pt>
    <dgm:pt modelId="{A7087076-3C5F-4FAC-8275-2CE3C0B11FA1}" type="sibTrans" cxnId="{01AA0AA1-F9F5-4039-914A-6780B06EBA2D}">
      <dgm:prSet/>
      <dgm:spPr/>
      <dgm:t>
        <a:bodyPr/>
        <a:lstStyle/>
        <a:p>
          <a:endParaRPr lang="zh-TW" altLang="en-US"/>
        </a:p>
      </dgm:t>
    </dgm:pt>
    <dgm:pt modelId="{9B5DE983-2F34-4A78-9D00-CDB580048B3D}">
      <dgm:prSet phldrT="[文字]"/>
      <dgm:spPr/>
      <dgm:t>
        <a:bodyPr/>
        <a:lstStyle/>
        <a:p>
          <a:r>
            <a:rPr lang="zh-TW" altLang="en-US" dirty="0"/>
            <a:t>電動病床</a:t>
          </a:r>
        </a:p>
      </dgm:t>
    </dgm:pt>
    <dgm:pt modelId="{80AF3F4B-E127-4A03-AE7C-528BD94CDE48}" type="parTrans" cxnId="{C5B9D919-2917-4073-927F-18432E7BF36B}">
      <dgm:prSet/>
      <dgm:spPr/>
      <dgm:t>
        <a:bodyPr/>
        <a:lstStyle/>
        <a:p>
          <a:endParaRPr lang="zh-TW" altLang="en-US"/>
        </a:p>
      </dgm:t>
    </dgm:pt>
    <dgm:pt modelId="{C2AA4F56-01AF-49D3-BBAD-624EAFF4A6E4}" type="sibTrans" cxnId="{C5B9D919-2917-4073-927F-18432E7BF36B}">
      <dgm:prSet/>
      <dgm:spPr/>
      <dgm:t>
        <a:bodyPr/>
        <a:lstStyle/>
        <a:p>
          <a:endParaRPr lang="zh-TW" altLang="en-US"/>
        </a:p>
      </dgm:t>
    </dgm:pt>
    <dgm:pt modelId="{7FFB7883-B596-4350-9D5F-64EAC140AD44}">
      <dgm:prSet phldrT="[文字]"/>
      <dgm:spPr/>
      <dgm:t>
        <a:bodyPr/>
        <a:lstStyle/>
        <a:p>
          <a:r>
            <a:rPr lang="zh-TW" altLang="en-US" dirty="0"/>
            <a:t>氣墊床</a:t>
          </a:r>
        </a:p>
      </dgm:t>
    </dgm:pt>
    <dgm:pt modelId="{D35CDA4D-BC83-46FB-B461-C499F6BD33F4}" type="parTrans" cxnId="{52F02F44-E5A7-4176-8615-455FE54ADA5A}">
      <dgm:prSet/>
      <dgm:spPr/>
      <dgm:t>
        <a:bodyPr/>
        <a:lstStyle/>
        <a:p>
          <a:endParaRPr lang="zh-TW" altLang="en-US"/>
        </a:p>
      </dgm:t>
    </dgm:pt>
    <dgm:pt modelId="{DE0AA798-26D9-49D7-9C1C-50518EE196C1}" type="sibTrans" cxnId="{52F02F44-E5A7-4176-8615-455FE54ADA5A}">
      <dgm:prSet/>
      <dgm:spPr/>
      <dgm:t>
        <a:bodyPr/>
        <a:lstStyle/>
        <a:p>
          <a:endParaRPr lang="zh-TW" altLang="en-US"/>
        </a:p>
      </dgm:t>
    </dgm:pt>
    <dgm:pt modelId="{42E3844B-A8BF-4C6B-AEA4-728BF703808C}">
      <dgm:prSet/>
      <dgm:spPr/>
      <dgm:t>
        <a:bodyPr/>
        <a:lstStyle/>
        <a:p>
          <a:r>
            <a:rPr lang="zh-TW" altLang="en-US" dirty="0"/>
            <a:t>沐浴便盆椅</a:t>
          </a:r>
        </a:p>
      </dgm:t>
    </dgm:pt>
    <dgm:pt modelId="{9F6387F0-93C0-4909-B609-C53A07B997F2}" type="parTrans" cxnId="{C0EF3EC5-B532-4610-A351-E236280CCACB}">
      <dgm:prSet/>
      <dgm:spPr/>
      <dgm:t>
        <a:bodyPr/>
        <a:lstStyle/>
        <a:p>
          <a:endParaRPr lang="zh-TW" altLang="en-US"/>
        </a:p>
      </dgm:t>
    </dgm:pt>
    <dgm:pt modelId="{AD9857C1-C415-4347-940E-65B4F0842106}" type="sibTrans" cxnId="{C0EF3EC5-B532-4610-A351-E236280CCACB}">
      <dgm:prSet/>
      <dgm:spPr/>
      <dgm:t>
        <a:bodyPr/>
        <a:lstStyle/>
        <a:p>
          <a:endParaRPr lang="zh-TW" altLang="en-US"/>
        </a:p>
      </dgm:t>
    </dgm:pt>
    <dgm:pt modelId="{308D874C-A30D-44C9-8846-E0AE74340356}">
      <dgm:prSet/>
      <dgm:spPr/>
      <dgm:t>
        <a:bodyPr/>
        <a:lstStyle/>
        <a:p>
          <a:r>
            <a:rPr lang="zh-TW" altLang="en-US" dirty="0"/>
            <a:t>助行器</a:t>
          </a:r>
        </a:p>
      </dgm:t>
    </dgm:pt>
    <dgm:pt modelId="{40CF3842-DD3B-4C72-9F65-D4E9EA350294}" type="parTrans" cxnId="{B42720A1-7B10-4095-9287-5872D8342F00}">
      <dgm:prSet/>
      <dgm:spPr/>
      <dgm:t>
        <a:bodyPr/>
        <a:lstStyle/>
        <a:p>
          <a:endParaRPr lang="zh-TW" altLang="en-US"/>
        </a:p>
      </dgm:t>
    </dgm:pt>
    <dgm:pt modelId="{AA5B3012-3EAB-4CCE-879E-BE843180AFA3}" type="sibTrans" cxnId="{B42720A1-7B10-4095-9287-5872D8342F00}">
      <dgm:prSet/>
      <dgm:spPr/>
      <dgm:t>
        <a:bodyPr/>
        <a:lstStyle/>
        <a:p>
          <a:endParaRPr lang="zh-TW" altLang="en-US"/>
        </a:p>
      </dgm:t>
    </dgm:pt>
    <dgm:pt modelId="{8657B185-B679-450F-8194-1C6A974AFA43}" type="pres">
      <dgm:prSet presAssocID="{75B0DF7A-9DC6-42FB-B543-2E596D00C6A3}" presName="theList" presStyleCnt="0">
        <dgm:presLayoutVars>
          <dgm:dir/>
          <dgm:animLvl val="lvl"/>
          <dgm:resizeHandles val="exact"/>
        </dgm:presLayoutVars>
      </dgm:prSet>
      <dgm:spPr/>
    </dgm:pt>
    <dgm:pt modelId="{6D5D59EC-A9B8-4ABA-B482-FC3729CEB03A}" type="pres">
      <dgm:prSet presAssocID="{7A180AB6-8553-4CA5-A877-273D189A3BEC}" presName="compNode" presStyleCnt="0"/>
      <dgm:spPr/>
    </dgm:pt>
    <dgm:pt modelId="{3C22D071-8528-4423-89C2-E4DB82D40FE2}" type="pres">
      <dgm:prSet presAssocID="{7A180AB6-8553-4CA5-A877-273D189A3BEC}" presName="aNode" presStyleLbl="bgShp" presStyleIdx="0" presStyleCnt="3"/>
      <dgm:spPr/>
    </dgm:pt>
    <dgm:pt modelId="{9E655FE5-78E4-4866-A8A1-858ABB7925F6}" type="pres">
      <dgm:prSet presAssocID="{7A180AB6-8553-4CA5-A877-273D189A3BEC}" presName="textNode" presStyleLbl="bgShp" presStyleIdx="0" presStyleCnt="3"/>
      <dgm:spPr/>
    </dgm:pt>
    <dgm:pt modelId="{7B8C3D0D-3D91-4794-AF31-462361B14BD0}" type="pres">
      <dgm:prSet presAssocID="{7A180AB6-8553-4CA5-A877-273D189A3BEC}" presName="compChildNode" presStyleCnt="0"/>
      <dgm:spPr/>
    </dgm:pt>
    <dgm:pt modelId="{853DBEC9-8B80-4175-8552-6D0342C2FD19}" type="pres">
      <dgm:prSet presAssocID="{7A180AB6-8553-4CA5-A877-273D189A3BEC}" presName="theInnerList" presStyleCnt="0"/>
      <dgm:spPr/>
    </dgm:pt>
    <dgm:pt modelId="{CDAC571D-8C93-433A-A4F1-3BC2238235D5}" type="pres">
      <dgm:prSet presAssocID="{47C97C12-C6E7-4190-8F1D-8B4299079220}" presName="childNode" presStyleLbl="node1" presStyleIdx="0" presStyleCnt="8">
        <dgm:presLayoutVars>
          <dgm:bulletEnabled val="1"/>
        </dgm:presLayoutVars>
      </dgm:prSet>
      <dgm:spPr/>
    </dgm:pt>
    <dgm:pt modelId="{9105F1E6-95B2-45D6-9D32-AA750132A314}" type="pres">
      <dgm:prSet presAssocID="{47C97C12-C6E7-4190-8F1D-8B4299079220}" presName="aSpace2" presStyleCnt="0"/>
      <dgm:spPr/>
    </dgm:pt>
    <dgm:pt modelId="{25307833-B096-4450-AAB8-0FF2871544D8}" type="pres">
      <dgm:prSet presAssocID="{0292941E-DCBD-4962-9402-B8167A5557B1}" presName="childNode" presStyleLbl="node1" presStyleIdx="1" presStyleCnt="8">
        <dgm:presLayoutVars>
          <dgm:bulletEnabled val="1"/>
        </dgm:presLayoutVars>
      </dgm:prSet>
      <dgm:spPr/>
    </dgm:pt>
    <dgm:pt modelId="{F341D8D6-AABD-41D4-97F0-152356EE7C1B}" type="pres">
      <dgm:prSet presAssocID="{0292941E-DCBD-4962-9402-B8167A5557B1}" presName="aSpace2" presStyleCnt="0"/>
      <dgm:spPr/>
    </dgm:pt>
    <dgm:pt modelId="{2DF4AA27-8400-4D0F-A859-9FD8961C0FED}" type="pres">
      <dgm:prSet presAssocID="{308D874C-A30D-44C9-8846-E0AE74340356}" presName="childNode" presStyleLbl="node1" presStyleIdx="2" presStyleCnt="8">
        <dgm:presLayoutVars>
          <dgm:bulletEnabled val="1"/>
        </dgm:presLayoutVars>
      </dgm:prSet>
      <dgm:spPr/>
    </dgm:pt>
    <dgm:pt modelId="{EFCCC30B-EC3B-47CA-8DE9-968C6A71F8A0}" type="pres">
      <dgm:prSet presAssocID="{7A180AB6-8553-4CA5-A877-273D189A3BEC}" presName="aSpace" presStyleCnt="0"/>
      <dgm:spPr/>
    </dgm:pt>
    <dgm:pt modelId="{3E7FAB83-1C4D-47B3-8E33-D05FF7DA266A}" type="pres">
      <dgm:prSet presAssocID="{69EDFA35-8282-4F0A-83A7-D596D6F5A223}" presName="compNode" presStyleCnt="0"/>
      <dgm:spPr/>
    </dgm:pt>
    <dgm:pt modelId="{2118A3E3-6B75-43D6-AAEF-AE09F43CAED8}" type="pres">
      <dgm:prSet presAssocID="{69EDFA35-8282-4F0A-83A7-D596D6F5A223}" presName="aNode" presStyleLbl="bgShp" presStyleIdx="1" presStyleCnt="3" custLinFactNeighborX="0" custLinFactNeighborY="980"/>
      <dgm:spPr/>
    </dgm:pt>
    <dgm:pt modelId="{F1B6A3E5-1503-41D1-A0B2-3412A06F81EE}" type="pres">
      <dgm:prSet presAssocID="{69EDFA35-8282-4F0A-83A7-D596D6F5A223}" presName="textNode" presStyleLbl="bgShp" presStyleIdx="1" presStyleCnt="3"/>
      <dgm:spPr/>
    </dgm:pt>
    <dgm:pt modelId="{CC206041-CEA4-4399-BBC4-E58F5771003E}" type="pres">
      <dgm:prSet presAssocID="{69EDFA35-8282-4F0A-83A7-D596D6F5A223}" presName="compChildNode" presStyleCnt="0"/>
      <dgm:spPr/>
    </dgm:pt>
    <dgm:pt modelId="{CBC5BA79-C1E1-4E60-B0C3-E39534128838}" type="pres">
      <dgm:prSet presAssocID="{69EDFA35-8282-4F0A-83A7-D596D6F5A223}" presName="theInnerList" presStyleCnt="0"/>
      <dgm:spPr/>
    </dgm:pt>
    <dgm:pt modelId="{5390B775-4751-40A4-A9D5-6473EC8A0AC9}" type="pres">
      <dgm:prSet presAssocID="{F46FB3A3-5655-4FEC-A4F8-AE3974DB7C61}" presName="childNode" presStyleLbl="node1" presStyleIdx="3" presStyleCnt="8">
        <dgm:presLayoutVars>
          <dgm:bulletEnabled val="1"/>
        </dgm:presLayoutVars>
      </dgm:prSet>
      <dgm:spPr/>
    </dgm:pt>
    <dgm:pt modelId="{F87BAC0D-2745-4B68-9B35-4F60DCACA626}" type="pres">
      <dgm:prSet presAssocID="{F46FB3A3-5655-4FEC-A4F8-AE3974DB7C61}" presName="aSpace2" presStyleCnt="0"/>
      <dgm:spPr/>
    </dgm:pt>
    <dgm:pt modelId="{C379A25D-4686-456A-A082-51921269610E}" type="pres">
      <dgm:prSet presAssocID="{0716F259-8936-4B56-9AFA-0ECF4EB947B2}" presName="childNode" presStyleLbl="node1" presStyleIdx="4" presStyleCnt="8">
        <dgm:presLayoutVars>
          <dgm:bulletEnabled val="1"/>
        </dgm:presLayoutVars>
      </dgm:prSet>
      <dgm:spPr/>
    </dgm:pt>
    <dgm:pt modelId="{3CAA5DDA-C582-4D99-B5F5-E18FC70ED7DD}" type="pres">
      <dgm:prSet presAssocID="{0716F259-8936-4B56-9AFA-0ECF4EB947B2}" presName="aSpace2" presStyleCnt="0"/>
      <dgm:spPr/>
    </dgm:pt>
    <dgm:pt modelId="{11372F16-CC40-4850-8E22-4D49E0A646E1}" type="pres">
      <dgm:prSet presAssocID="{42E3844B-A8BF-4C6B-AEA4-728BF703808C}" presName="childNode" presStyleLbl="node1" presStyleIdx="5" presStyleCnt="8">
        <dgm:presLayoutVars>
          <dgm:bulletEnabled val="1"/>
        </dgm:presLayoutVars>
      </dgm:prSet>
      <dgm:spPr/>
    </dgm:pt>
    <dgm:pt modelId="{C7CFA74F-744D-40E2-A858-F2D9D10BD537}" type="pres">
      <dgm:prSet presAssocID="{69EDFA35-8282-4F0A-83A7-D596D6F5A223}" presName="aSpace" presStyleCnt="0"/>
      <dgm:spPr/>
    </dgm:pt>
    <dgm:pt modelId="{7E4E1E7C-E210-4C84-8699-576E858252BE}" type="pres">
      <dgm:prSet presAssocID="{2B482215-7BBA-4052-8FED-921533DC831F}" presName="compNode" presStyleCnt="0"/>
      <dgm:spPr/>
    </dgm:pt>
    <dgm:pt modelId="{317644B0-B526-40AB-B6F1-CCC09F48CE84}" type="pres">
      <dgm:prSet presAssocID="{2B482215-7BBA-4052-8FED-921533DC831F}" presName="aNode" presStyleLbl="bgShp" presStyleIdx="2" presStyleCnt="3"/>
      <dgm:spPr/>
    </dgm:pt>
    <dgm:pt modelId="{D952115B-677E-454A-AE9D-0BF685841FE2}" type="pres">
      <dgm:prSet presAssocID="{2B482215-7BBA-4052-8FED-921533DC831F}" presName="textNode" presStyleLbl="bgShp" presStyleIdx="2" presStyleCnt="3"/>
      <dgm:spPr/>
    </dgm:pt>
    <dgm:pt modelId="{1583E905-6DEB-47E3-8A71-05987B882389}" type="pres">
      <dgm:prSet presAssocID="{2B482215-7BBA-4052-8FED-921533DC831F}" presName="compChildNode" presStyleCnt="0"/>
      <dgm:spPr/>
    </dgm:pt>
    <dgm:pt modelId="{866C2161-EBAE-4587-8B42-EC5B8AA9DF57}" type="pres">
      <dgm:prSet presAssocID="{2B482215-7BBA-4052-8FED-921533DC831F}" presName="theInnerList" presStyleCnt="0"/>
      <dgm:spPr/>
    </dgm:pt>
    <dgm:pt modelId="{2E953CD5-A6B1-47E7-AEE6-7E90EBB2E03D}" type="pres">
      <dgm:prSet presAssocID="{9B5DE983-2F34-4A78-9D00-CDB580048B3D}" presName="childNode" presStyleLbl="node1" presStyleIdx="6" presStyleCnt="8">
        <dgm:presLayoutVars>
          <dgm:bulletEnabled val="1"/>
        </dgm:presLayoutVars>
      </dgm:prSet>
      <dgm:spPr/>
    </dgm:pt>
    <dgm:pt modelId="{8596C009-AC56-4FCC-9355-BC327425937E}" type="pres">
      <dgm:prSet presAssocID="{9B5DE983-2F34-4A78-9D00-CDB580048B3D}" presName="aSpace2" presStyleCnt="0"/>
      <dgm:spPr/>
    </dgm:pt>
    <dgm:pt modelId="{A2D35BAC-19F1-4271-B632-AC1101B68699}" type="pres">
      <dgm:prSet presAssocID="{7FFB7883-B596-4350-9D5F-64EAC140AD44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4DED6B00-BBBC-4668-9927-4E1A0B87A284}" type="presOf" srcId="{47C97C12-C6E7-4190-8F1D-8B4299079220}" destId="{CDAC571D-8C93-433A-A4F1-3BC2238235D5}" srcOrd="0" destOrd="0" presId="urn:microsoft.com/office/officeart/2005/8/layout/lProcess2"/>
    <dgm:cxn modelId="{BAFFCF0B-A620-4641-BC75-6E20A2276129}" type="presOf" srcId="{9B5DE983-2F34-4A78-9D00-CDB580048B3D}" destId="{2E953CD5-A6B1-47E7-AEE6-7E90EBB2E03D}" srcOrd="0" destOrd="0" presId="urn:microsoft.com/office/officeart/2005/8/layout/lProcess2"/>
    <dgm:cxn modelId="{91D9C40D-5863-4D64-85D1-31A9B5B08938}" srcId="{75B0DF7A-9DC6-42FB-B543-2E596D00C6A3}" destId="{69EDFA35-8282-4F0A-83A7-D596D6F5A223}" srcOrd="1" destOrd="0" parTransId="{7C5D3BA3-1679-424C-8035-8F4A0F8EC4BC}" sibTransId="{D8044ED3-0E88-4D94-96E6-56EE5568C934}"/>
    <dgm:cxn modelId="{C9E90E11-5A1F-4D3A-803E-C8F4A2D3537A}" type="presOf" srcId="{7A180AB6-8553-4CA5-A877-273D189A3BEC}" destId="{9E655FE5-78E4-4866-A8A1-858ABB7925F6}" srcOrd="1" destOrd="0" presId="urn:microsoft.com/office/officeart/2005/8/layout/lProcess2"/>
    <dgm:cxn modelId="{C5B9D919-2917-4073-927F-18432E7BF36B}" srcId="{2B482215-7BBA-4052-8FED-921533DC831F}" destId="{9B5DE983-2F34-4A78-9D00-CDB580048B3D}" srcOrd="0" destOrd="0" parTransId="{80AF3F4B-E127-4A03-AE7C-528BD94CDE48}" sibTransId="{C2AA4F56-01AF-49D3-BBAD-624EAFF4A6E4}"/>
    <dgm:cxn modelId="{6E85713F-A35E-4E76-93EB-F47F6416BC94}" type="presOf" srcId="{0716F259-8936-4B56-9AFA-0ECF4EB947B2}" destId="{C379A25D-4686-456A-A082-51921269610E}" srcOrd="0" destOrd="0" presId="urn:microsoft.com/office/officeart/2005/8/layout/lProcess2"/>
    <dgm:cxn modelId="{CD54D85C-A0D2-4995-B197-6D142D93D74C}" type="presOf" srcId="{42E3844B-A8BF-4C6B-AEA4-728BF703808C}" destId="{11372F16-CC40-4850-8E22-4D49E0A646E1}" srcOrd="0" destOrd="0" presId="urn:microsoft.com/office/officeart/2005/8/layout/lProcess2"/>
    <dgm:cxn modelId="{2A085B5D-E8E3-4B26-B513-9E7629516A81}" type="presOf" srcId="{2B482215-7BBA-4052-8FED-921533DC831F}" destId="{D952115B-677E-454A-AE9D-0BF685841FE2}" srcOrd="1" destOrd="0" presId="urn:microsoft.com/office/officeart/2005/8/layout/lProcess2"/>
    <dgm:cxn modelId="{52F02F44-E5A7-4176-8615-455FE54ADA5A}" srcId="{2B482215-7BBA-4052-8FED-921533DC831F}" destId="{7FFB7883-B596-4350-9D5F-64EAC140AD44}" srcOrd="1" destOrd="0" parTransId="{D35CDA4D-BC83-46FB-B461-C499F6BD33F4}" sibTransId="{DE0AA798-26D9-49D7-9C1C-50518EE196C1}"/>
    <dgm:cxn modelId="{3F66D76C-ED70-43F2-8005-A8DEB7090BE7}" type="presOf" srcId="{0292941E-DCBD-4962-9402-B8167A5557B1}" destId="{25307833-B096-4450-AAB8-0FF2871544D8}" srcOrd="0" destOrd="0" presId="urn:microsoft.com/office/officeart/2005/8/layout/lProcess2"/>
    <dgm:cxn modelId="{C6501B78-8FBB-46BB-BD8A-5B6056E56161}" srcId="{7A180AB6-8553-4CA5-A877-273D189A3BEC}" destId="{0292941E-DCBD-4962-9402-B8167A5557B1}" srcOrd="1" destOrd="0" parTransId="{E53B3CD8-8136-4B0E-BCE7-F73C2707B482}" sibTransId="{3EF82F86-2C8E-4E8C-AF20-449E625609EE}"/>
    <dgm:cxn modelId="{97326B79-5E97-443F-94D6-DC0BB60A8CF9}" srcId="{69EDFA35-8282-4F0A-83A7-D596D6F5A223}" destId="{F46FB3A3-5655-4FEC-A4F8-AE3974DB7C61}" srcOrd="0" destOrd="0" parTransId="{5824A39A-0772-4FE1-8CF4-9DAFC03E026A}" sibTransId="{9BF37EC1-6EA3-4474-99DC-5A01979E5D8D}"/>
    <dgm:cxn modelId="{924DE190-2FBA-4873-B067-885743E9D132}" type="presOf" srcId="{2B482215-7BBA-4052-8FED-921533DC831F}" destId="{317644B0-B526-40AB-B6F1-CCC09F48CE84}" srcOrd="0" destOrd="0" presId="urn:microsoft.com/office/officeart/2005/8/layout/lProcess2"/>
    <dgm:cxn modelId="{1E2A6598-952A-4DC7-B6E8-20E3D59B6B5B}" type="presOf" srcId="{69EDFA35-8282-4F0A-83A7-D596D6F5A223}" destId="{F1B6A3E5-1503-41D1-A0B2-3412A06F81EE}" srcOrd="1" destOrd="0" presId="urn:microsoft.com/office/officeart/2005/8/layout/lProcess2"/>
    <dgm:cxn modelId="{E40DED9C-803C-4B2E-8FB4-E148FE75327A}" type="presOf" srcId="{69EDFA35-8282-4F0A-83A7-D596D6F5A223}" destId="{2118A3E3-6B75-43D6-AAEF-AE09F43CAED8}" srcOrd="0" destOrd="0" presId="urn:microsoft.com/office/officeart/2005/8/layout/lProcess2"/>
    <dgm:cxn modelId="{01AA0AA1-F9F5-4039-914A-6780B06EBA2D}" srcId="{75B0DF7A-9DC6-42FB-B543-2E596D00C6A3}" destId="{2B482215-7BBA-4052-8FED-921533DC831F}" srcOrd="2" destOrd="0" parTransId="{EEAF75BC-0D5A-487D-88BE-02A9A753BE95}" sibTransId="{A7087076-3C5F-4FAC-8275-2CE3C0B11FA1}"/>
    <dgm:cxn modelId="{B42720A1-7B10-4095-9287-5872D8342F00}" srcId="{7A180AB6-8553-4CA5-A877-273D189A3BEC}" destId="{308D874C-A30D-44C9-8846-E0AE74340356}" srcOrd="2" destOrd="0" parTransId="{40CF3842-DD3B-4C72-9F65-D4E9EA350294}" sibTransId="{AA5B3012-3EAB-4CCE-879E-BE843180AFA3}"/>
    <dgm:cxn modelId="{9F552EAA-7CC2-4059-9BFC-F7274F0A83B0}" type="presOf" srcId="{F46FB3A3-5655-4FEC-A4F8-AE3974DB7C61}" destId="{5390B775-4751-40A4-A9D5-6473EC8A0AC9}" srcOrd="0" destOrd="0" presId="urn:microsoft.com/office/officeart/2005/8/layout/lProcess2"/>
    <dgm:cxn modelId="{74581DAC-AB75-480E-8C4E-7F2118622627}" type="presOf" srcId="{75B0DF7A-9DC6-42FB-B543-2E596D00C6A3}" destId="{8657B185-B679-450F-8194-1C6A974AFA43}" srcOrd="0" destOrd="0" presId="urn:microsoft.com/office/officeart/2005/8/layout/lProcess2"/>
    <dgm:cxn modelId="{5E2B76B6-3C30-4E48-9E24-85B7D310E9F0}" type="presOf" srcId="{7FFB7883-B596-4350-9D5F-64EAC140AD44}" destId="{A2D35BAC-19F1-4271-B632-AC1101B68699}" srcOrd="0" destOrd="0" presId="urn:microsoft.com/office/officeart/2005/8/layout/lProcess2"/>
    <dgm:cxn modelId="{C0EF3EC5-B532-4610-A351-E236280CCACB}" srcId="{69EDFA35-8282-4F0A-83A7-D596D6F5A223}" destId="{42E3844B-A8BF-4C6B-AEA4-728BF703808C}" srcOrd="2" destOrd="0" parTransId="{9F6387F0-93C0-4909-B609-C53A07B997F2}" sibTransId="{AD9857C1-C415-4347-940E-65B4F0842106}"/>
    <dgm:cxn modelId="{4E94EEC8-DA55-432A-9C9B-8618168E158B}" type="presOf" srcId="{7A180AB6-8553-4CA5-A877-273D189A3BEC}" destId="{3C22D071-8528-4423-89C2-E4DB82D40FE2}" srcOrd="0" destOrd="0" presId="urn:microsoft.com/office/officeart/2005/8/layout/lProcess2"/>
    <dgm:cxn modelId="{96C6E2D8-3895-43D5-99E4-20D944DAC3F6}" srcId="{69EDFA35-8282-4F0A-83A7-D596D6F5A223}" destId="{0716F259-8936-4B56-9AFA-0ECF4EB947B2}" srcOrd="1" destOrd="0" parTransId="{01D4E4A1-C579-4822-ACBB-786F56281BBB}" sibTransId="{7A02A092-2F39-45CD-9859-F67B1EC86B0E}"/>
    <dgm:cxn modelId="{FF38F7E2-7534-4D7E-8B1C-15BCF923F600}" type="presOf" srcId="{308D874C-A30D-44C9-8846-E0AE74340356}" destId="{2DF4AA27-8400-4D0F-A859-9FD8961C0FED}" srcOrd="0" destOrd="0" presId="urn:microsoft.com/office/officeart/2005/8/layout/lProcess2"/>
    <dgm:cxn modelId="{FAF8E4E5-9098-4D9C-92F1-64067D2F2D66}" srcId="{7A180AB6-8553-4CA5-A877-273D189A3BEC}" destId="{47C97C12-C6E7-4190-8F1D-8B4299079220}" srcOrd="0" destOrd="0" parTransId="{71C23EC9-03C5-4E13-A4B5-741678AB4CFF}" sibTransId="{737F3B5D-CC6C-4917-A09E-5B7FDD3AEB30}"/>
    <dgm:cxn modelId="{A0B51BEB-FED0-47A9-A83C-5636F0BB91BE}" srcId="{75B0DF7A-9DC6-42FB-B543-2E596D00C6A3}" destId="{7A180AB6-8553-4CA5-A877-273D189A3BEC}" srcOrd="0" destOrd="0" parTransId="{28F3DE4B-D71C-4D16-A572-B158F7D3A700}" sibTransId="{0AC5F9E0-4564-4BD4-B3EE-5944C69F475B}"/>
    <dgm:cxn modelId="{439A44A4-5CBF-48C5-88EB-9CD1AB699785}" type="presParOf" srcId="{8657B185-B679-450F-8194-1C6A974AFA43}" destId="{6D5D59EC-A9B8-4ABA-B482-FC3729CEB03A}" srcOrd="0" destOrd="0" presId="urn:microsoft.com/office/officeart/2005/8/layout/lProcess2"/>
    <dgm:cxn modelId="{D7665730-7F51-475E-A19D-CDDEC7F78A4F}" type="presParOf" srcId="{6D5D59EC-A9B8-4ABA-B482-FC3729CEB03A}" destId="{3C22D071-8528-4423-89C2-E4DB82D40FE2}" srcOrd="0" destOrd="0" presId="urn:microsoft.com/office/officeart/2005/8/layout/lProcess2"/>
    <dgm:cxn modelId="{E6390E49-5142-4987-9CAC-82229EE8502D}" type="presParOf" srcId="{6D5D59EC-A9B8-4ABA-B482-FC3729CEB03A}" destId="{9E655FE5-78E4-4866-A8A1-858ABB7925F6}" srcOrd="1" destOrd="0" presId="urn:microsoft.com/office/officeart/2005/8/layout/lProcess2"/>
    <dgm:cxn modelId="{29EF2E03-551A-44CB-A454-D3FB4EEC9D4B}" type="presParOf" srcId="{6D5D59EC-A9B8-4ABA-B482-FC3729CEB03A}" destId="{7B8C3D0D-3D91-4794-AF31-462361B14BD0}" srcOrd="2" destOrd="0" presId="urn:microsoft.com/office/officeart/2005/8/layout/lProcess2"/>
    <dgm:cxn modelId="{0319600E-6F45-4CD8-AA6C-05F9D7AE3098}" type="presParOf" srcId="{7B8C3D0D-3D91-4794-AF31-462361B14BD0}" destId="{853DBEC9-8B80-4175-8552-6D0342C2FD19}" srcOrd="0" destOrd="0" presId="urn:microsoft.com/office/officeart/2005/8/layout/lProcess2"/>
    <dgm:cxn modelId="{09385F41-B5A8-47A2-B1CE-3F20A32A50CB}" type="presParOf" srcId="{853DBEC9-8B80-4175-8552-6D0342C2FD19}" destId="{CDAC571D-8C93-433A-A4F1-3BC2238235D5}" srcOrd="0" destOrd="0" presId="urn:microsoft.com/office/officeart/2005/8/layout/lProcess2"/>
    <dgm:cxn modelId="{0CD5109D-8D83-4085-B001-2DD9126CB47F}" type="presParOf" srcId="{853DBEC9-8B80-4175-8552-6D0342C2FD19}" destId="{9105F1E6-95B2-45D6-9D32-AA750132A314}" srcOrd="1" destOrd="0" presId="urn:microsoft.com/office/officeart/2005/8/layout/lProcess2"/>
    <dgm:cxn modelId="{BEF07896-11BA-4ED7-B47F-37B6350CFA7E}" type="presParOf" srcId="{853DBEC9-8B80-4175-8552-6D0342C2FD19}" destId="{25307833-B096-4450-AAB8-0FF2871544D8}" srcOrd="2" destOrd="0" presId="urn:microsoft.com/office/officeart/2005/8/layout/lProcess2"/>
    <dgm:cxn modelId="{22740CF5-1C0A-4282-B721-63E538CDBDCD}" type="presParOf" srcId="{853DBEC9-8B80-4175-8552-6D0342C2FD19}" destId="{F341D8D6-AABD-41D4-97F0-152356EE7C1B}" srcOrd="3" destOrd="0" presId="urn:microsoft.com/office/officeart/2005/8/layout/lProcess2"/>
    <dgm:cxn modelId="{1C42A300-B874-4556-ACC9-28C93C066B66}" type="presParOf" srcId="{853DBEC9-8B80-4175-8552-6D0342C2FD19}" destId="{2DF4AA27-8400-4D0F-A859-9FD8961C0FED}" srcOrd="4" destOrd="0" presId="urn:microsoft.com/office/officeart/2005/8/layout/lProcess2"/>
    <dgm:cxn modelId="{907E36BE-E8BC-424D-8C70-A0DB86F035A4}" type="presParOf" srcId="{8657B185-B679-450F-8194-1C6A974AFA43}" destId="{EFCCC30B-EC3B-47CA-8DE9-968C6A71F8A0}" srcOrd="1" destOrd="0" presId="urn:microsoft.com/office/officeart/2005/8/layout/lProcess2"/>
    <dgm:cxn modelId="{F25A85A0-345F-434E-93AF-7F222D0FDF34}" type="presParOf" srcId="{8657B185-B679-450F-8194-1C6A974AFA43}" destId="{3E7FAB83-1C4D-47B3-8E33-D05FF7DA266A}" srcOrd="2" destOrd="0" presId="urn:microsoft.com/office/officeart/2005/8/layout/lProcess2"/>
    <dgm:cxn modelId="{42C1E4EC-8ACA-4303-B07B-CBA6A4FE1841}" type="presParOf" srcId="{3E7FAB83-1C4D-47B3-8E33-D05FF7DA266A}" destId="{2118A3E3-6B75-43D6-AAEF-AE09F43CAED8}" srcOrd="0" destOrd="0" presId="urn:microsoft.com/office/officeart/2005/8/layout/lProcess2"/>
    <dgm:cxn modelId="{07D24393-C931-4C37-9965-480B415CE604}" type="presParOf" srcId="{3E7FAB83-1C4D-47B3-8E33-D05FF7DA266A}" destId="{F1B6A3E5-1503-41D1-A0B2-3412A06F81EE}" srcOrd="1" destOrd="0" presId="urn:microsoft.com/office/officeart/2005/8/layout/lProcess2"/>
    <dgm:cxn modelId="{1D253896-35ED-46AC-987F-3483D019BE97}" type="presParOf" srcId="{3E7FAB83-1C4D-47B3-8E33-D05FF7DA266A}" destId="{CC206041-CEA4-4399-BBC4-E58F5771003E}" srcOrd="2" destOrd="0" presId="urn:microsoft.com/office/officeart/2005/8/layout/lProcess2"/>
    <dgm:cxn modelId="{656B44BF-7CA1-4F8F-BBDD-434761607A97}" type="presParOf" srcId="{CC206041-CEA4-4399-BBC4-E58F5771003E}" destId="{CBC5BA79-C1E1-4E60-B0C3-E39534128838}" srcOrd="0" destOrd="0" presId="urn:microsoft.com/office/officeart/2005/8/layout/lProcess2"/>
    <dgm:cxn modelId="{AED47708-9B81-46B0-8440-EB533704725D}" type="presParOf" srcId="{CBC5BA79-C1E1-4E60-B0C3-E39534128838}" destId="{5390B775-4751-40A4-A9D5-6473EC8A0AC9}" srcOrd="0" destOrd="0" presId="urn:microsoft.com/office/officeart/2005/8/layout/lProcess2"/>
    <dgm:cxn modelId="{F8ECAAE2-1AC8-41DD-8B99-E38B43A6299D}" type="presParOf" srcId="{CBC5BA79-C1E1-4E60-B0C3-E39534128838}" destId="{F87BAC0D-2745-4B68-9B35-4F60DCACA626}" srcOrd="1" destOrd="0" presId="urn:microsoft.com/office/officeart/2005/8/layout/lProcess2"/>
    <dgm:cxn modelId="{D53447A2-5C72-4F0D-A319-1835C535CDCC}" type="presParOf" srcId="{CBC5BA79-C1E1-4E60-B0C3-E39534128838}" destId="{C379A25D-4686-456A-A082-51921269610E}" srcOrd="2" destOrd="0" presId="urn:microsoft.com/office/officeart/2005/8/layout/lProcess2"/>
    <dgm:cxn modelId="{3B21B3B9-654C-405C-BCFD-931F60C8C328}" type="presParOf" srcId="{CBC5BA79-C1E1-4E60-B0C3-E39534128838}" destId="{3CAA5DDA-C582-4D99-B5F5-E18FC70ED7DD}" srcOrd="3" destOrd="0" presId="urn:microsoft.com/office/officeart/2005/8/layout/lProcess2"/>
    <dgm:cxn modelId="{BB7C0E00-7605-4411-9961-581E73160D24}" type="presParOf" srcId="{CBC5BA79-C1E1-4E60-B0C3-E39534128838}" destId="{11372F16-CC40-4850-8E22-4D49E0A646E1}" srcOrd="4" destOrd="0" presId="urn:microsoft.com/office/officeart/2005/8/layout/lProcess2"/>
    <dgm:cxn modelId="{D318AA38-775C-4D50-992B-4C60CD414C62}" type="presParOf" srcId="{8657B185-B679-450F-8194-1C6A974AFA43}" destId="{C7CFA74F-744D-40E2-A858-F2D9D10BD537}" srcOrd="3" destOrd="0" presId="urn:microsoft.com/office/officeart/2005/8/layout/lProcess2"/>
    <dgm:cxn modelId="{94899D22-36D1-4A30-9319-3851128C1255}" type="presParOf" srcId="{8657B185-B679-450F-8194-1C6A974AFA43}" destId="{7E4E1E7C-E210-4C84-8699-576E858252BE}" srcOrd="4" destOrd="0" presId="urn:microsoft.com/office/officeart/2005/8/layout/lProcess2"/>
    <dgm:cxn modelId="{993A6BE7-EAE8-4369-9F39-05EFABE00E68}" type="presParOf" srcId="{7E4E1E7C-E210-4C84-8699-576E858252BE}" destId="{317644B0-B526-40AB-B6F1-CCC09F48CE84}" srcOrd="0" destOrd="0" presId="urn:microsoft.com/office/officeart/2005/8/layout/lProcess2"/>
    <dgm:cxn modelId="{56D5D955-69A1-4F93-B1E8-B8B261E834B9}" type="presParOf" srcId="{7E4E1E7C-E210-4C84-8699-576E858252BE}" destId="{D952115B-677E-454A-AE9D-0BF685841FE2}" srcOrd="1" destOrd="0" presId="urn:microsoft.com/office/officeart/2005/8/layout/lProcess2"/>
    <dgm:cxn modelId="{7EFFAB1F-78CE-499E-92E4-A5C4C44B0E2F}" type="presParOf" srcId="{7E4E1E7C-E210-4C84-8699-576E858252BE}" destId="{1583E905-6DEB-47E3-8A71-05987B882389}" srcOrd="2" destOrd="0" presId="urn:microsoft.com/office/officeart/2005/8/layout/lProcess2"/>
    <dgm:cxn modelId="{79F41419-E8AC-49EF-A2E0-D1799D7352C9}" type="presParOf" srcId="{1583E905-6DEB-47E3-8A71-05987B882389}" destId="{866C2161-EBAE-4587-8B42-EC5B8AA9DF57}" srcOrd="0" destOrd="0" presId="urn:microsoft.com/office/officeart/2005/8/layout/lProcess2"/>
    <dgm:cxn modelId="{1C0D2E94-694C-4DBD-9EA3-560CDD0F65AF}" type="presParOf" srcId="{866C2161-EBAE-4587-8B42-EC5B8AA9DF57}" destId="{2E953CD5-A6B1-47E7-AEE6-7E90EBB2E03D}" srcOrd="0" destOrd="0" presId="urn:microsoft.com/office/officeart/2005/8/layout/lProcess2"/>
    <dgm:cxn modelId="{A1F7A8C0-6240-4C65-92F6-73DB17D05D21}" type="presParOf" srcId="{866C2161-EBAE-4587-8B42-EC5B8AA9DF57}" destId="{8596C009-AC56-4FCC-9355-BC327425937E}" srcOrd="1" destOrd="0" presId="urn:microsoft.com/office/officeart/2005/8/layout/lProcess2"/>
    <dgm:cxn modelId="{4B752FBF-4125-47E3-9239-AEB885795314}" type="presParOf" srcId="{866C2161-EBAE-4587-8B42-EC5B8AA9DF57}" destId="{A2D35BAC-19F1-4271-B632-AC1101B6869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2D071-8528-4423-89C2-E4DB82D40FE2}">
      <dsp:nvSpPr>
        <dsp:cNvPr id="0" name=""/>
        <dsp:cNvSpPr/>
      </dsp:nvSpPr>
      <dsp:spPr>
        <a:xfrm>
          <a:off x="806" y="0"/>
          <a:ext cx="2095996" cy="289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/>
            <a:t>拐杖類</a:t>
          </a:r>
        </a:p>
      </dsp:txBody>
      <dsp:txXfrm>
        <a:off x="806" y="0"/>
        <a:ext cx="2095996" cy="868260"/>
      </dsp:txXfrm>
    </dsp:sp>
    <dsp:sp modelId="{CDAC571D-8C93-433A-A4F1-3BC2238235D5}">
      <dsp:nvSpPr>
        <dsp:cNvPr id="0" name=""/>
        <dsp:cNvSpPr/>
      </dsp:nvSpPr>
      <dsp:spPr>
        <a:xfrm>
          <a:off x="210405" y="868507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四腳柺</a:t>
          </a:r>
        </a:p>
      </dsp:txBody>
      <dsp:txXfrm>
        <a:off x="227059" y="885161"/>
        <a:ext cx="1643488" cy="535286"/>
      </dsp:txXfrm>
    </dsp:sp>
    <dsp:sp modelId="{25307833-B096-4450-AAB8-0FF2871544D8}">
      <dsp:nvSpPr>
        <dsp:cNvPr id="0" name=""/>
        <dsp:cNvSpPr/>
      </dsp:nvSpPr>
      <dsp:spPr>
        <a:xfrm>
          <a:off x="210405" y="1524577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腋下拐</a:t>
          </a:r>
        </a:p>
      </dsp:txBody>
      <dsp:txXfrm>
        <a:off x="227059" y="1541231"/>
        <a:ext cx="1643488" cy="535286"/>
      </dsp:txXfrm>
    </dsp:sp>
    <dsp:sp modelId="{2DF4AA27-8400-4D0F-A859-9FD8961C0FED}">
      <dsp:nvSpPr>
        <dsp:cNvPr id="0" name=""/>
        <dsp:cNvSpPr/>
      </dsp:nvSpPr>
      <dsp:spPr>
        <a:xfrm>
          <a:off x="210405" y="2180648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助行器</a:t>
          </a:r>
        </a:p>
      </dsp:txBody>
      <dsp:txXfrm>
        <a:off x="227059" y="2197302"/>
        <a:ext cx="1643488" cy="535286"/>
      </dsp:txXfrm>
    </dsp:sp>
    <dsp:sp modelId="{2118A3E3-6B75-43D6-AAEF-AE09F43CAED8}">
      <dsp:nvSpPr>
        <dsp:cNvPr id="0" name=""/>
        <dsp:cNvSpPr/>
      </dsp:nvSpPr>
      <dsp:spPr>
        <a:xfrm>
          <a:off x="2254001" y="0"/>
          <a:ext cx="2095996" cy="289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/>
            <a:t>生活輔具</a:t>
          </a:r>
        </a:p>
      </dsp:txBody>
      <dsp:txXfrm>
        <a:off x="2254001" y="0"/>
        <a:ext cx="2095996" cy="868260"/>
      </dsp:txXfrm>
    </dsp:sp>
    <dsp:sp modelId="{5390B775-4751-40A4-A9D5-6473EC8A0AC9}">
      <dsp:nvSpPr>
        <dsp:cNvPr id="0" name=""/>
        <dsp:cNvSpPr/>
      </dsp:nvSpPr>
      <dsp:spPr>
        <a:xfrm>
          <a:off x="2463601" y="868507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輪椅類</a:t>
          </a:r>
        </a:p>
      </dsp:txBody>
      <dsp:txXfrm>
        <a:off x="2480255" y="885161"/>
        <a:ext cx="1643488" cy="535286"/>
      </dsp:txXfrm>
    </dsp:sp>
    <dsp:sp modelId="{C379A25D-4686-456A-A082-51921269610E}">
      <dsp:nvSpPr>
        <dsp:cNvPr id="0" name=""/>
        <dsp:cNvSpPr/>
      </dsp:nvSpPr>
      <dsp:spPr>
        <a:xfrm>
          <a:off x="2463601" y="1524577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助步車</a:t>
          </a:r>
        </a:p>
      </dsp:txBody>
      <dsp:txXfrm>
        <a:off x="2480255" y="1541231"/>
        <a:ext cx="1643488" cy="535286"/>
      </dsp:txXfrm>
    </dsp:sp>
    <dsp:sp modelId="{11372F16-CC40-4850-8E22-4D49E0A646E1}">
      <dsp:nvSpPr>
        <dsp:cNvPr id="0" name=""/>
        <dsp:cNvSpPr/>
      </dsp:nvSpPr>
      <dsp:spPr>
        <a:xfrm>
          <a:off x="2463601" y="2180648"/>
          <a:ext cx="1676796" cy="56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沐浴便盆椅</a:t>
          </a:r>
        </a:p>
      </dsp:txBody>
      <dsp:txXfrm>
        <a:off x="2480255" y="2197302"/>
        <a:ext cx="1643488" cy="535286"/>
      </dsp:txXfrm>
    </dsp:sp>
    <dsp:sp modelId="{317644B0-B526-40AB-B6F1-CCC09F48CE84}">
      <dsp:nvSpPr>
        <dsp:cNvPr id="0" name=""/>
        <dsp:cNvSpPr/>
      </dsp:nvSpPr>
      <dsp:spPr>
        <a:xfrm>
          <a:off x="4507197" y="0"/>
          <a:ext cx="2095996" cy="289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/>
            <a:t>居家用床</a:t>
          </a:r>
        </a:p>
      </dsp:txBody>
      <dsp:txXfrm>
        <a:off x="4507197" y="0"/>
        <a:ext cx="2095996" cy="868260"/>
      </dsp:txXfrm>
    </dsp:sp>
    <dsp:sp modelId="{2E953CD5-A6B1-47E7-AEE6-7E90EBB2E03D}">
      <dsp:nvSpPr>
        <dsp:cNvPr id="0" name=""/>
        <dsp:cNvSpPr/>
      </dsp:nvSpPr>
      <dsp:spPr>
        <a:xfrm>
          <a:off x="4716797" y="869107"/>
          <a:ext cx="1676796" cy="872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電動病床</a:t>
          </a:r>
        </a:p>
      </dsp:txBody>
      <dsp:txXfrm>
        <a:off x="4742356" y="894666"/>
        <a:ext cx="1625678" cy="821522"/>
      </dsp:txXfrm>
    </dsp:sp>
    <dsp:sp modelId="{A2D35BAC-19F1-4271-B632-AC1101B68699}">
      <dsp:nvSpPr>
        <dsp:cNvPr id="0" name=""/>
        <dsp:cNvSpPr/>
      </dsp:nvSpPr>
      <dsp:spPr>
        <a:xfrm>
          <a:off x="4716797" y="1876001"/>
          <a:ext cx="1676796" cy="8726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300" kern="1200" dirty="0"/>
            <a:t>氣墊床</a:t>
          </a:r>
        </a:p>
      </dsp:txBody>
      <dsp:txXfrm>
        <a:off x="4742356" y="1901560"/>
        <a:ext cx="1625678" cy="821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6013" y="802300"/>
            <a:ext cx="608672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6013" y="3531206"/>
            <a:ext cx="608672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6012" y="329309"/>
            <a:ext cx="3343483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54262" y="798973"/>
            <a:ext cx="868839" cy="503578"/>
          </a:xfrm>
        </p:spPr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96013" y="3528542"/>
            <a:ext cx="608672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2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38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94531" y="798975"/>
            <a:ext cx="1194946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3782" y="798975"/>
            <a:ext cx="5742853" cy="465988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494530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6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94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1756130"/>
            <a:ext cx="608508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3" y="3806197"/>
            <a:ext cx="608508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63782" y="3804985"/>
            <a:ext cx="60850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804891"/>
            <a:ext cx="711895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3781" y="2013936"/>
            <a:ext cx="3386360" cy="34375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6614" y="2013937"/>
            <a:ext cx="3386123" cy="343755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00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782" y="804165"/>
            <a:ext cx="7118956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2" y="2019551"/>
            <a:ext cx="3386247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3782" y="2824271"/>
            <a:ext cx="3386247" cy="264445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6614" y="2023005"/>
            <a:ext cx="33861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96614" y="2821491"/>
            <a:ext cx="3386123" cy="263737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27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563782" y="1847088"/>
            <a:ext cx="71189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904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18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962" y="798973"/>
            <a:ext cx="2628113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544" y="798974"/>
            <a:ext cx="4147193" cy="4658826"/>
          </a:xfrm>
        </p:spPr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8963" y="3205493"/>
            <a:ext cx="2629650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561894" y="3205491"/>
            <a:ext cx="262521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88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412876" y="482172"/>
            <a:ext cx="3804003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494" y="1129513"/>
            <a:ext cx="3515346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10139" y="1122544"/>
            <a:ext cx="242124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3783" y="3145992"/>
            <a:ext cx="3510310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56386" y="5469858"/>
            <a:ext cx="3523455" cy="320123"/>
          </a:xfrm>
        </p:spPr>
        <p:txBody>
          <a:bodyPr/>
          <a:lstStyle>
            <a:lvl1pPr algn="l">
              <a:defRPr/>
            </a:lvl1pPr>
          </a:lstStyle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57325" y="318642"/>
            <a:ext cx="3522516" cy="3209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61388" y="3143605"/>
            <a:ext cx="351218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591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906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9906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906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3782" y="804521"/>
            <a:ext cx="711895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782" y="2015734"/>
            <a:ext cx="711895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17087" y="330370"/>
            <a:ext cx="2565650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67040-B803-4964-AF0E-6DBE98EF3C58}" type="datetimeFigureOut">
              <a:rPr lang="zh-TW" altLang="en-US" smtClean="0"/>
              <a:pPr/>
              <a:t>2025/3/24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3782" y="329309"/>
            <a:ext cx="4370171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8369" y="798973"/>
            <a:ext cx="86205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B5577FC-D758-46BF-B4B9-EDFEB7B35BB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51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47F27-DF95-4061-A6A5-4DBE0EC2D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5760"/>
              </a:lnSpc>
              <a:spcBef>
                <a:spcPts val="1800"/>
              </a:spcBef>
              <a:spcAft>
                <a:spcPts val="1800"/>
              </a:spcAft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臺東縣</a:t>
            </a:r>
            <a:b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輔具暨生活重建中心</a:t>
            </a:r>
            <a:b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E362789-1050-4111-BC18-8782A3A19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762" y="4851394"/>
            <a:ext cx="5943600" cy="91440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sz="2400" dirty="0"/>
              <a:t>電話：</a:t>
            </a:r>
            <a:r>
              <a:rPr lang="en-US" altLang="zh-TW" sz="2400" dirty="0">
                <a:latin typeface="+mn-ea"/>
              </a:rPr>
              <a:t>089-232263</a:t>
            </a:r>
          </a:p>
          <a:p>
            <a:r>
              <a:rPr lang="zh-TW" altLang="en-US" sz="2400" dirty="0">
                <a:latin typeface="+mn-ea"/>
              </a:rPr>
              <a:t>傳真：</a:t>
            </a:r>
            <a:r>
              <a:rPr lang="en-US" altLang="zh-TW" sz="2400" dirty="0">
                <a:latin typeface="+mn-ea"/>
              </a:rPr>
              <a:t>089-235082</a:t>
            </a:r>
            <a:endParaRPr lang="zh-TW" altLang="en-US" sz="2400" dirty="0">
              <a:latin typeface="+mn-ea"/>
            </a:endParaRPr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9D503A2F-EB22-7702-C572-145B9E801931}"/>
              </a:ext>
            </a:extLst>
          </p:cNvPr>
          <p:cNvSpPr txBox="1">
            <a:spLocks/>
          </p:cNvSpPr>
          <p:nvPr/>
        </p:nvSpPr>
        <p:spPr>
          <a:xfrm>
            <a:off x="5853053" y="4991091"/>
            <a:ext cx="3702007" cy="635006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/>
              <a:t>報告人：王維鈴　社工員</a:t>
            </a:r>
            <a:endParaRPr lang="zh-TW" altLang="en-US" sz="2400" b="1" dirty="0">
              <a:latin typeface="+mn-ea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A4D756-016E-D7D7-914E-6BCE64F6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1" y="1185130"/>
            <a:ext cx="2027495" cy="18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6371" y="1071247"/>
            <a:ext cx="8358996" cy="5044328"/>
          </a:xfrm>
        </p:spPr>
        <p:txBody>
          <a:bodyPr anchor="t">
            <a:normAutofit fontScale="70000" lnSpcReduction="20000"/>
          </a:bodyPr>
          <a:lstStyle/>
          <a:p>
            <a:pPr marL="365125" indent="-365125">
              <a:spcAft>
                <a:spcPts val="1200"/>
              </a:spcAft>
            </a:pPr>
            <a:r>
              <a:rPr lang="zh-TW" altLang="en-US" sz="3200" b="1" dirty="0"/>
              <a:t>維修服務</a:t>
            </a:r>
            <a:endParaRPr lang="en-US" altLang="zh-TW" sz="3200" b="1" dirty="0"/>
          </a:p>
          <a:p>
            <a:pPr marL="801688" lvl="1" indent="-368300">
              <a:buFont typeface="Calibri" panose="020F0502020204030204" pitchFamily="34" charset="0"/>
              <a:buChar char="−"/>
            </a:pPr>
            <a:r>
              <a:rPr lang="zh-TW" altLang="en-US" sz="2800" dirty="0"/>
              <a:t>採電話預約制</a:t>
            </a:r>
            <a:endParaRPr lang="en-US" altLang="zh-TW" sz="2800" dirty="0"/>
          </a:p>
          <a:p>
            <a:pPr marL="801688" lvl="1" indent="-368300">
              <a:buFont typeface="Calibri" panose="020F0502020204030204" pitchFamily="34" charset="0"/>
              <a:buChar char="−"/>
            </a:pPr>
            <a:endParaRPr lang="en-US" altLang="zh-TW" sz="2800" dirty="0"/>
          </a:p>
          <a:p>
            <a:pPr marL="801688" lvl="1" indent="-368300">
              <a:buFont typeface="Calibri" panose="020F0502020204030204" pitchFamily="34" charset="0"/>
              <a:buChar char="−"/>
            </a:pPr>
            <a:endParaRPr lang="en-US" altLang="zh-TW" sz="2800" dirty="0"/>
          </a:p>
          <a:p>
            <a:pPr marL="801688" lvl="1" indent="-368300">
              <a:buFont typeface="Calibri" panose="020F0502020204030204" pitchFamily="34" charset="0"/>
              <a:buChar char="−"/>
            </a:pPr>
            <a:endParaRPr lang="en-US" altLang="zh-TW" sz="2800" dirty="0"/>
          </a:p>
          <a:p>
            <a:pPr marL="433388" lvl="1" indent="0">
              <a:buNone/>
            </a:pPr>
            <a:endParaRPr lang="en-US" altLang="zh-TW" sz="2800" dirty="0"/>
          </a:p>
          <a:p>
            <a:pPr marL="433388" lvl="1" indent="0">
              <a:buNone/>
            </a:pPr>
            <a:endParaRPr lang="en-US" altLang="zh-TW" sz="2800" dirty="0"/>
          </a:p>
          <a:p>
            <a:pPr marL="433388" lvl="1" indent="0">
              <a:buNone/>
            </a:pPr>
            <a:endParaRPr lang="en-US" altLang="zh-TW" sz="2800" dirty="0"/>
          </a:p>
          <a:p>
            <a:pPr marL="433388" lvl="1" indent="0">
              <a:buNone/>
            </a:pPr>
            <a:endParaRPr lang="en-US" altLang="zh-TW" sz="2800" dirty="0"/>
          </a:p>
          <a:p>
            <a:pPr marL="365125" lvl="1" indent="-3651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3200" b="1" dirty="0"/>
              <a:t>保養及檢修</a:t>
            </a:r>
            <a:endParaRPr lang="en-US" altLang="zh-TW" sz="3200" b="1" dirty="0"/>
          </a:p>
          <a:p>
            <a:pPr marL="914400" lvl="2" indent="-457200">
              <a:buFont typeface="Corbel" panose="020B0503020204020204" pitchFamily="34" charset="0"/>
              <a:buChar char="−"/>
            </a:pPr>
            <a:r>
              <a:rPr lang="zh-TW" altLang="en-US" sz="2600" dirty="0"/>
              <a:t>上油、除鏽、異物排除等</a:t>
            </a:r>
            <a:endParaRPr lang="en-US" altLang="zh-TW" sz="2600" dirty="0"/>
          </a:p>
          <a:p>
            <a:pPr marL="914400" lvl="2" indent="-457200">
              <a:buFont typeface="Corbel" panose="020B0503020204020204" pitchFamily="34" charset="0"/>
              <a:buChar char="−"/>
            </a:pPr>
            <a:r>
              <a:rPr lang="zh-TW" altLang="en-US" sz="2600" dirty="0"/>
              <a:t>查詢輔具年限及更換電頻補助等</a:t>
            </a:r>
            <a:r>
              <a:rPr lang="en-US" altLang="zh-TW" sz="2600" dirty="0"/>
              <a:t>(</a:t>
            </a:r>
            <a:r>
              <a:rPr lang="zh-TW" altLang="en-US" sz="2600" dirty="0"/>
              <a:t>限社政申請者</a:t>
            </a:r>
            <a:r>
              <a:rPr lang="en-US" altLang="zh-TW" sz="2600" dirty="0"/>
              <a:t>)</a:t>
            </a:r>
          </a:p>
          <a:p>
            <a:pPr marL="914400" lvl="2" indent="-457200">
              <a:buFont typeface="Corbel" panose="020B0503020204020204" pitchFamily="34" charset="0"/>
              <a:buChar char="−"/>
            </a:pPr>
            <a:endParaRPr lang="en-US" altLang="zh-TW" sz="28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輔具維修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A1049F0-F3C8-4BD0-829A-44C7E805F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565467"/>
              </p:ext>
            </p:extLst>
          </p:nvPr>
        </p:nvGraphicFramePr>
        <p:xfrm>
          <a:off x="1037089" y="2208319"/>
          <a:ext cx="7831821" cy="2264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5154">
                  <a:extLst>
                    <a:ext uri="{9D8B030D-6E8A-4147-A177-3AD203B41FA5}">
                      <a16:colId xmlns:a16="http://schemas.microsoft.com/office/drawing/2014/main" val="2260136040"/>
                    </a:ext>
                  </a:extLst>
                </a:gridCol>
                <a:gridCol w="2395011">
                  <a:extLst>
                    <a:ext uri="{9D8B030D-6E8A-4147-A177-3AD203B41FA5}">
                      <a16:colId xmlns:a16="http://schemas.microsoft.com/office/drawing/2014/main" val="1267644840"/>
                    </a:ext>
                  </a:extLst>
                </a:gridCol>
                <a:gridCol w="3841656">
                  <a:extLst>
                    <a:ext uri="{9D8B030D-6E8A-4147-A177-3AD203B41FA5}">
                      <a16:colId xmlns:a16="http://schemas.microsoft.com/office/drawing/2014/main" val="3292864949"/>
                    </a:ext>
                  </a:extLst>
                </a:gridCol>
              </a:tblGrid>
              <a:tr h="381418">
                <a:tc>
                  <a:txBody>
                    <a:bodyPr/>
                    <a:lstStyle/>
                    <a:p>
                      <a:r>
                        <a:rPr lang="zh-TW" sz="1800" kern="100" dirty="0">
                          <a:effectLst/>
                        </a:rPr>
                        <a:t>耗材種類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800" kern="100" dirty="0">
                          <a:effectLst/>
                        </a:rPr>
                        <a:t>中古耗材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800" kern="100" dirty="0">
                          <a:effectLst/>
                        </a:rPr>
                        <a:t>新購耗材</a:t>
                      </a:r>
                      <a:endParaRPr lang="zh-TW" sz="18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011978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身分別</a:t>
                      </a:r>
                    </a:p>
                    <a:p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zh-TW" sz="1600" kern="100" dirty="0">
                          <a:effectLst/>
                        </a:rPr>
                        <a:t>不限身障身分</a:t>
                      </a:r>
                      <a:r>
                        <a:rPr lang="en-US" sz="1600" kern="100" dirty="0">
                          <a:effectLst/>
                        </a:rPr>
                        <a:t>)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無限制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無限制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509902"/>
                  </a:ext>
                </a:extLst>
              </a:tr>
              <a:tr h="475689"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費用</a:t>
                      </a:r>
                      <a:endParaRPr lang="zh-TW" sz="1600" kern="1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材料費免費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最高</a:t>
                      </a:r>
                      <a:r>
                        <a:rPr lang="en-US" altLang="zh-TW" sz="1600" kern="100" dirty="0">
                          <a:effectLst/>
                        </a:rPr>
                        <a:t>1000</a:t>
                      </a:r>
                      <a:r>
                        <a:rPr lang="zh-TW" altLang="en-US" sz="1600" kern="100" dirty="0">
                          <a:effectLst/>
                        </a:rPr>
                        <a:t>元</a:t>
                      </a:r>
                      <a:r>
                        <a:rPr lang="en-US" altLang="zh-TW" sz="1600" kern="100" dirty="0">
                          <a:effectLst/>
                        </a:rPr>
                        <a:t>(</a:t>
                      </a:r>
                      <a:r>
                        <a:rPr lang="zh-TW" altLang="en-US" sz="1600" kern="100" dirty="0">
                          <a:effectLst/>
                        </a:rPr>
                        <a:t>每人每年限申請一次</a:t>
                      </a:r>
                      <a:r>
                        <a:rPr lang="en-US" altLang="zh-TW" sz="1600" kern="100" dirty="0">
                          <a:effectLst/>
                        </a:rPr>
                        <a:t>)</a:t>
                      </a:r>
                      <a:endParaRPr lang="zh-TW" altLang="en-US" sz="160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1723101"/>
                  </a:ext>
                </a:extLst>
              </a:tr>
              <a:tr h="828594"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備註</a:t>
                      </a:r>
                      <a:endParaRPr lang="zh-TW" sz="16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US" sz="1400" kern="100" dirty="0">
                          <a:effectLst/>
                        </a:rPr>
                        <a:t>1.</a:t>
                      </a:r>
                      <a:r>
                        <a:rPr lang="zh-TW" sz="1400" kern="100" dirty="0">
                          <a:effectLst/>
                        </a:rPr>
                        <a:t>材料費依使用耗材</a:t>
                      </a:r>
                      <a:r>
                        <a:rPr lang="zh-TW" altLang="en-US" sz="1400" kern="100" dirty="0">
                          <a:effectLst/>
                        </a:rPr>
                        <a:t>原始報價</a:t>
                      </a:r>
                      <a:r>
                        <a:rPr lang="zh-TW" sz="1400" kern="100" dirty="0">
                          <a:effectLst/>
                        </a:rPr>
                        <a:t>核實收費。</a:t>
                      </a:r>
                    </a:p>
                    <a:p>
                      <a:r>
                        <a:rPr lang="en-US" sz="1400" kern="100" dirty="0">
                          <a:effectLst/>
                        </a:rPr>
                        <a:t>2.</a:t>
                      </a:r>
                      <a:r>
                        <a:rPr lang="zh-TW" sz="1400" kern="100" dirty="0">
                          <a:effectLst/>
                        </a:rPr>
                        <a:t>維修成本超過新購輔具二分之一者，或</a:t>
                      </a:r>
                      <a:r>
                        <a:rPr lang="zh-TW" altLang="en-US" sz="1400" kern="100" dirty="0">
                          <a:effectLst/>
                        </a:rPr>
                        <a:t>單項</a:t>
                      </a:r>
                      <a:r>
                        <a:rPr lang="zh-TW" sz="1400" kern="100" dirty="0">
                          <a:effectLst/>
                        </a:rPr>
                        <a:t>零件超過</a:t>
                      </a:r>
                      <a:r>
                        <a:rPr lang="en-US" sz="1400" kern="100" dirty="0">
                          <a:effectLst/>
                        </a:rPr>
                        <a:t>5000</a:t>
                      </a:r>
                      <a:r>
                        <a:rPr lang="zh-TW" sz="1400" kern="100" dirty="0">
                          <a:effectLst/>
                        </a:rPr>
                        <a:t>元，</a:t>
                      </a:r>
                      <a:r>
                        <a:rPr lang="zh-TW" altLang="en-US" sz="1400" kern="100" dirty="0">
                          <a:effectLst/>
                        </a:rPr>
                        <a:t>經技師</a:t>
                      </a:r>
                      <a:r>
                        <a:rPr lang="zh-TW" sz="1400" kern="100" dirty="0">
                          <a:effectLst/>
                        </a:rPr>
                        <a:t>建議應另行購置新品。</a:t>
                      </a:r>
                    </a:p>
                    <a:p>
                      <a:r>
                        <a:rPr lang="en-US" sz="1400" kern="100" dirty="0">
                          <a:effectLst/>
                        </a:rPr>
                        <a:t>3.</a:t>
                      </a:r>
                      <a:r>
                        <a:rPr lang="zh-TW" sz="1400" kern="100" dirty="0">
                          <a:effectLst/>
                        </a:rPr>
                        <a:t>補助經費預算有限，如有不足，應於下年度申請補助。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053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161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輔具回收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媒合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25647F-401D-90B5-2807-D913CD068D04}"/>
              </a:ext>
            </a:extLst>
          </p:cNvPr>
          <p:cNvSpPr txBox="1"/>
          <p:nvPr/>
        </p:nvSpPr>
        <p:spPr>
          <a:xfrm>
            <a:off x="838899" y="5670958"/>
            <a:ext cx="8358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弱勢個案需要連結二手輔具，請由單位社工員、個管師、照服員或居服員聯繫本中心社工人員。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C5E33A9-3497-FEE3-2201-6A8675581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6" y="765947"/>
            <a:ext cx="5795728" cy="484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9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BEBF0C-6E29-426C-8A7E-94CE5239A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31" y="1037268"/>
            <a:ext cx="3663424" cy="274756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輔具展示、試用、使用教學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3DB9AA-5586-4F97-BEB7-735D55BF9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48" y="1037268"/>
            <a:ext cx="3663424" cy="274756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8BF640F-CB6D-48B0-BC62-ADC079D83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75" y="3784836"/>
            <a:ext cx="3663425" cy="274756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D989ACF-4031-41A9-8190-C2EEEDE11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49" y="3784836"/>
            <a:ext cx="3663424" cy="2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輔具參訪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15FCDED-8EA8-F881-0991-5E6E8DCCA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81" y="952161"/>
            <a:ext cx="3917061" cy="2936471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D9AB324-38FF-149B-0A04-5180C830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58" y="952161"/>
            <a:ext cx="3917061" cy="293647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C334895-5F7D-2E72-9854-A42D72D39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57" y="3742805"/>
            <a:ext cx="3932635" cy="29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巡迴據點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B4228E6-5E50-580A-660E-5471FB03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24" y="886520"/>
            <a:ext cx="4183274" cy="313604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3AD6748-CB8A-4C37-DDC2-CDFFD2AEB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229" y="3836405"/>
            <a:ext cx="3990751" cy="2991713"/>
          </a:xfrm>
          <a:prstGeom prst="rect">
            <a:avLst/>
          </a:prstGeom>
        </p:spPr>
      </p:pic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D19D9FA5-F50B-A98E-CDDE-9F5F2F433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93" y="3866286"/>
            <a:ext cx="4183275" cy="2931952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BA8236-6855-1FDF-A004-07E5ACE5A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32" y="886520"/>
            <a:ext cx="4183275" cy="31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8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巡迴據點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2807FE7-B4C1-43A0-90D1-92902DD8E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66" y="3598877"/>
            <a:ext cx="4057334" cy="304163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F0FCDDA-DC8A-4674-AAD1-F1D5055F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6" y="826767"/>
            <a:ext cx="4220414" cy="3163884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228873-41B3-4B1C-B5D4-D4EB43747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69" y="3990651"/>
            <a:ext cx="4057337" cy="26498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CF2E585-745C-4504-86D0-22377EEB1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42" y="826767"/>
            <a:ext cx="4054592" cy="316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83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服務據點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4B6E3A8F-E5D9-4C58-A46F-9253FDCCD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954101"/>
              </p:ext>
            </p:extLst>
          </p:nvPr>
        </p:nvGraphicFramePr>
        <p:xfrm>
          <a:off x="1066800" y="1201271"/>
          <a:ext cx="7915835" cy="43747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757">
                  <a:extLst>
                    <a:ext uri="{9D8B030D-6E8A-4147-A177-3AD203B41FA5}">
                      <a16:colId xmlns:a16="http://schemas.microsoft.com/office/drawing/2014/main" val="2683740128"/>
                    </a:ext>
                  </a:extLst>
                </a:gridCol>
                <a:gridCol w="2976072">
                  <a:extLst>
                    <a:ext uri="{9D8B030D-6E8A-4147-A177-3AD203B41FA5}">
                      <a16:colId xmlns:a16="http://schemas.microsoft.com/office/drawing/2014/main" val="1567504068"/>
                    </a:ext>
                  </a:extLst>
                </a:gridCol>
                <a:gridCol w="3727006">
                  <a:extLst>
                    <a:ext uri="{9D8B030D-6E8A-4147-A177-3AD203B41FA5}">
                      <a16:colId xmlns:a16="http://schemas.microsoft.com/office/drawing/2014/main" val="337134355"/>
                    </a:ext>
                  </a:extLst>
                </a:gridCol>
              </a:tblGrid>
              <a:tr h="364762">
                <a:tc gridSpan="3">
                  <a:txBody>
                    <a:bodyPr/>
                    <a:lstStyle/>
                    <a:p>
                      <a:pPr algn="ctr"/>
                      <a:r>
                        <a:rPr lang="zh-TW" sz="2000" kern="100" dirty="0">
                          <a:effectLst/>
                        </a:rPr>
                        <a:t>臺東縣</a:t>
                      </a:r>
                      <a:r>
                        <a:rPr lang="en-US" sz="2000" kern="100" dirty="0">
                          <a:effectLst/>
                        </a:rPr>
                        <a:t>11</a:t>
                      </a:r>
                      <a:r>
                        <a:rPr lang="en-US" altLang="zh-TW" sz="2000" kern="100" dirty="0">
                          <a:effectLst/>
                        </a:rPr>
                        <a:t>4</a:t>
                      </a:r>
                      <a:r>
                        <a:rPr lang="zh-TW" sz="2000" kern="100" dirty="0">
                          <a:effectLst/>
                        </a:rPr>
                        <a:t>年輔具服務據點</a:t>
                      </a:r>
                      <a:endParaRPr lang="zh-TW" sz="2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226271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>
                          <a:effectLst/>
                        </a:rPr>
                        <a:t>鄉鎮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 dirty="0">
                          <a:effectLst/>
                        </a:rPr>
                        <a:t>單位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>
                          <a:effectLst/>
                        </a:rPr>
                        <a:t>地址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2901561"/>
                  </a:ext>
                </a:extLst>
              </a:tr>
              <a:tr h="414184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>
                          <a:effectLst/>
                        </a:rPr>
                        <a:t>東河鄉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東河文化健康站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>
                          <a:effectLst/>
                        </a:rPr>
                        <a:t>臺東縣東河鄉東河村</a:t>
                      </a:r>
                      <a:r>
                        <a:rPr lang="en-US" sz="1600" kern="100">
                          <a:effectLst/>
                        </a:rPr>
                        <a:t>16</a:t>
                      </a:r>
                      <a:r>
                        <a:rPr lang="zh-TW" sz="1600" kern="100">
                          <a:effectLst/>
                        </a:rPr>
                        <a:t>鄰北東河</a:t>
                      </a:r>
                      <a:r>
                        <a:rPr lang="en-US" sz="1600" kern="100">
                          <a:effectLst/>
                        </a:rPr>
                        <a:t>30</a:t>
                      </a:r>
                      <a:r>
                        <a:rPr lang="zh-TW" sz="1600" kern="100">
                          <a:effectLst/>
                        </a:rPr>
                        <a:t>號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3401760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>
                          <a:effectLst/>
                        </a:rPr>
                        <a:t>長濱鄉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長濱老人日間照顧中心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臺東縣長濱鄉忠勇村</a:t>
                      </a:r>
                      <a:r>
                        <a:rPr lang="en-US" sz="1600" kern="100" dirty="0">
                          <a:effectLst/>
                        </a:rPr>
                        <a:t>58</a:t>
                      </a:r>
                      <a:r>
                        <a:rPr lang="zh-TW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9652335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 dirty="0">
                          <a:effectLst/>
                        </a:rPr>
                        <a:t>關山鎮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關山慈濟醫院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臺東縣關山鎮和平路</a:t>
                      </a:r>
                      <a:r>
                        <a:rPr lang="en-US" sz="1600" kern="100" dirty="0">
                          <a:effectLst/>
                        </a:rPr>
                        <a:t>125-5</a:t>
                      </a:r>
                      <a:r>
                        <a:rPr lang="zh-TW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8772403"/>
                  </a:ext>
                </a:extLst>
              </a:tr>
              <a:tr h="453502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 dirty="0">
                          <a:effectLst/>
                        </a:rPr>
                        <a:t>池上鄉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池上鄉多元照顧服務中心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臺東縣池上鄉福文村</a:t>
                      </a:r>
                      <a:r>
                        <a:rPr lang="en-US" sz="1600" kern="100" dirty="0">
                          <a:effectLst/>
                        </a:rPr>
                        <a:t>12</a:t>
                      </a:r>
                      <a:r>
                        <a:rPr lang="zh-TW" sz="1600" kern="100" dirty="0">
                          <a:effectLst/>
                        </a:rPr>
                        <a:t>鄰文化</a:t>
                      </a:r>
                      <a:r>
                        <a:rPr lang="en-US" sz="1600" kern="100" dirty="0">
                          <a:effectLst/>
                        </a:rPr>
                        <a:t>208-7</a:t>
                      </a:r>
                      <a:r>
                        <a:rPr lang="zh-TW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7744680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 dirty="0">
                          <a:effectLst/>
                        </a:rPr>
                        <a:t>海端鄉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海端愛德日間照顧中心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sz="1600" kern="100" dirty="0">
                          <a:effectLst/>
                        </a:rPr>
                        <a:t>臺東縣海端鄉錦屏</a:t>
                      </a:r>
                      <a:r>
                        <a:rPr lang="en-US" sz="1600" kern="100" dirty="0">
                          <a:effectLst/>
                        </a:rPr>
                        <a:t>5-2</a:t>
                      </a:r>
                      <a:r>
                        <a:rPr lang="zh-TW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4518854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</a:rPr>
                        <a:t>金峰</a:t>
                      </a:r>
                      <a:r>
                        <a:rPr lang="zh-TW" sz="1600" kern="100" dirty="0">
                          <a:effectLst/>
                        </a:rPr>
                        <a:t>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金峰鄉公所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臺東縣金峰鄉嘉蘭</a:t>
                      </a:r>
                      <a:r>
                        <a:rPr lang="en-US" altLang="zh-TW" sz="1600" kern="100" dirty="0">
                          <a:effectLst/>
                        </a:rPr>
                        <a:t>166</a:t>
                      </a:r>
                      <a:r>
                        <a:rPr lang="zh-TW" altLang="en-US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3374429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大武鄉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大武鄉衛生所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臺東縣大武鄉濱海路</a:t>
                      </a:r>
                      <a:r>
                        <a:rPr lang="en-US" altLang="zh-TW" sz="1600" kern="100" dirty="0">
                          <a:effectLst/>
                        </a:rPr>
                        <a:t>100</a:t>
                      </a:r>
                      <a:r>
                        <a:rPr lang="zh-TW" altLang="en-US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1788548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sz="1600" kern="100" dirty="0">
                          <a:effectLst/>
                        </a:rPr>
                        <a:t>大武鄉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大武家庭扶助中心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臺東縣大武鄉大武街</a:t>
                      </a:r>
                      <a:r>
                        <a:rPr lang="en-US" altLang="zh-TW" sz="1600" kern="100" dirty="0">
                          <a:effectLst/>
                        </a:rPr>
                        <a:t>109</a:t>
                      </a:r>
                      <a:r>
                        <a:rPr lang="zh-TW" altLang="en-US" sz="1600" kern="100" dirty="0">
                          <a:effectLst/>
                        </a:rPr>
                        <a:t>號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0795917"/>
                  </a:ext>
                </a:extLst>
              </a:tr>
              <a:tr h="392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成功鎮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成功靈糧堂多元照顧中心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kern="100" dirty="0">
                          <a:effectLst/>
                        </a:rPr>
                        <a:t>臺東縣成功鎮民富路</a:t>
                      </a:r>
                      <a:r>
                        <a:rPr lang="en-US" altLang="zh-TW" sz="1600" kern="100" dirty="0">
                          <a:effectLst/>
                        </a:rPr>
                        <a:t>47</a:t>
                      </a:r>
                      <a:r>
                        <a:rPr lang="zh-TW" altLang="en-US" sz="1600" kern="100" dirty="0">
                          <a:effectLst/>
                        </a:rPr>
                        <a:t>號</a:t>
                      </a:r>
                      <a:endParaRPr lang="en-US" altLang="zh-TW" sz="16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15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31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7FE1-F370-DF57-7AC9-B842BB99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62B825-758C-7411-BCD7-A31962DB54E4}"/>
              </a:ext>
            </a:extLst>
          </p:cNvPr>
          <p:cNvSpPr/>
          <p:nvPr/>
        </p:nvSpPr>
        <p:spPr>
          <a:xfrm>
            <a:off x="792480" y="0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到點服務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AED1468-D8D9-EC5C-8E25-7E3253B92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5" y="842682"/>
            <a:ext cx="4330456" cy="34090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9B9E99-46D7-5C93-C462-38D55209C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19" y="2547191"/>
            <a:ext cx="4544332" cy="34090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AF060E0-8C26-03FA-32F4-D43D2B3373E9}"/>
              </a:ext>
            </a:extLst>
          </p:cNvPr>
          <p:cNvSpPr/>
          <p:nvPr/>
        </p:nvSpPr>
        <p:spPr>
          <a:xfrm>
            <a:off x="4953001" y="982944"/>
            <a:ext cx="4621306" cy="132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0698">
              <a:lnSpc>
                <a:spcPct val="130000"/>
              </a:lnSpc>
              <a:defRPr/>
            </a:pPr>
            <a:r>
              <a:rPr lang="zh-TW" altLang="en-US" sz="325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提供機構</a:t>
            </a:r>
            <a:r>
              <a:rPr lang="en-US" altLang="zh-TW" sz="325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/</a:t>
            </a:r>
            <a:r>
              <a:rPr lang="zh-TW" altLang="en-US" sz="325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單位五名以上到點服務。</a:t>
            </a:r>
            <a:endParaRPr lang="en-US" altLang="zh-CN" sz="3250" b="1" kern="0" dirty="0">
              <a:solidFill>
                <a:schemeClr val="tx1">
                  <a:lumMod val="85000"/>
                  <a:lumOff val="15000"/>
                </a:schemeClr>
              </a:solidFill>
              <a:ea typeface="微软雅黑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FC68A2-DA5E-DEBB-17CC-46C5E11519A4}"/>
              </a:ext>
            </a:extLst>
          </p:cNvPr>
          <p:cNvSpPr/>
          <p:nvPr/>
        </p:nvSpPr>
        <p:spPr>
          <a:xfrm>
            <a:off x="513040" y="4391962"/>
            <a:ext cx="4621306" cy="1977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90698">
              <a:lnSpc>
                <a:spcPct val="130000"/>
              </a:lnSpc>
              <a:defRPr/>
            </a:pPr>
            <a:r>
              <a:rPr lang="zh-TW" altLang="en-US" sz="3250" b="1" kern="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charset="0"/>
              </a:rPr>
              <a:t>舉凡維修、評估、回收、檢核、服務諮詢等，均能向本中心提出申請。</a:t>
            </a:r>
            <a:endParaRPr lang="en-US" altLang="zh-CN" sz="3250" b="1" kern="0" dirty="0">
              <a:solidFill>
                <a:schemeClr val="tx1">
                  <a:lumMod val="85000"/>
                  <a:lumOff val="15000"/>
                </a:schemeClr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4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67322" y="1765426"/>
            <a:ext cx="8358996" cy="245348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38A852-49C8-BEE8-9903-310968D6D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2" y="1143000"/>
            <a:ext cx="7513106" cy="4572000"/>
          </a:xfr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2984A126-C284-A68F-9A03-4BF4D3F07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962" y="561582"/>
            <a:ext cx="7513106" cy="65482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交通方式</a:t>
            </a:r>
          </a:p>
        </p:txBody>
      </p:sp>
    </p:spTree>
    <p:extLst>
      <p:ext uri="{BB962C8B-B14F-4D97-AF65-F5344CB8AC3E}">
        <p14:creationId xmlns:p14="http://schemas.microsoft.com/office/powerpoint/2010/main" val="64792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輔具申請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2CD3638-CCFB-B436-25AD-6C733724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740" y="1174459"/>
            <a:ext cx="7264998" cy="4291889"/>
          </a:xfrm>
        </p:spPr>
        <p:txBody>
          <a:bodyPr>
            <a:normAutofit/>
          </a:bodyPr>
          <a:lstStyle/>
          <a:p>
            <a:r>
              <a:rPr lang="zh-TW" altLang="en-US" sz="3200" b="1" dirty="0"/>
              <a:t>補助購買對象（非全額免費）</a:t>
            </a:r>
            <a:endParaRPr lang="en-US" altLang="zh-TW" sz="3200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b="1" dirty="0"/>
              <a:t>身心障礙者：領有身心障礙證明者</a:t>
            </a:r>
            <a:endParaRPr lang="en-US" altLang="zh-TW" sz="2400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2400" b="1" dirty="0"/>
              <a:t>長照服務者：請由長照專員、個管師進行申請</a:t>
            </a:r>
          </a:p>
        </p:txBody>
      </p:sp>
      <p:pic>
        <p:nvPicPr>
          <p:cNvPr id="6" name="內容版面配置區 17">
            <a:extLst>
              <a:ext uri="{FF2B5EF4-FFF2-40B4-BE49-F238E27FC236}">
                <a16:creationId xmlns:a16="http://schemas.microsoft.com/office/drawing/2014/main" id="{892B9779-6420-A199-262F-95AC70DD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92" y="3251716"/>
            <a:ext cx="4191131" cy="28099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247F3-EFB3-7786-78F4-ACEEC68E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51716"/>
            <a:ext cx="4818864" cy="34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0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EC40D38-1AD6-BBCB-7B65-7DEAFD7F5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576" y="3332920"/>
            <a:ext cx="4365828" cy="3236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C8DF92-4E8C-4DB5-861C-AFFE2416ABD7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身心障礙者福利</a:t>
            </a: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186A60EB-AE12-1C8E-5920-4C80B4E7AB01}"/>
              </a:ext>
            </a:extLst>
          </p:cNvPr>
          <p:cNvSpPr txBox="1">
            <a:spLocks/>
          </p:cNvSpPr>
          <p:nvPr/>
        </p:nvSpPr>
        <p:spPr>
          <a:xfrm>
            <a:off x="5298536" y="2380785"/>
            <a:ext cx="3917908" cy="1017783"/>
          </a:xfrm>
          <a:prstGeom prst="rect">
            <a:avLst/>
          </a:prstGeom>
        </p:spPr>
        <p:txBody>
          <a:bodyPr vert="horz" lIns="91440" tIns="91440" rIns="91440" bIns="9144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/>
              <a:t>提供必要陪伴者半價優惠、身障停車格優惠等福利措施</a:t>
            </a:r>
            <a:endParaRPr lang="zh-TW" altLang="en-US" sz="2400" b="1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F75069A-6437-75EF-4F06-727337105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6" y="759655"/>
            <a:ext cx="4505407" cy="26918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1EEED5F-884F-3D5D-5490-035848845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2" y="3451488"/>
            <a:ext cx="2310901" cy="31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輔具申請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F13A05-7B96-B965-AD6E-49B87D685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60" y="759656"/>
            <a:ext cx="7390701" cy="5657922"/>
          </a:xfrm>
        </p:spPr>
      </p:pic>
    </p:spTree>
    <p:extLst>
      <p:ext uri="{BB962C8B-B14F-4D97-AF65-F5344CB8AC3E}">
        <p14:creationId xmlns:p14="http://schemas.microsoft.com/office/powerpoint/2010/main" val="421410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6755999-B49F-65B7-DFF2-8682B304E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31" y="839124"/>
            <a:ext cx="7947337" cy="5872069"/>
          </a:xfr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輔具申請</a:t>
            </a:r>
          </a:p>
        </p:txBody>
      </p:sp>
    </p:spTree>
    <p:extLst>
      <p:ext uri="{BB962C8B-B14F-4D97-AF65-F5344CB8AC3E}">
        <p14:creationId xmlns:p14="http://schemas.microsoft.com/office/powerpoint/2010/main" val="2082137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輔具申請</a:t>
            </a:r>
          </a:p>
        </p:txBody>
      </p:sp>
      <p:pic>
        <p:nvPicPr>
          <p:cNvPr id="22" name="內容版面配置區 21">
            <a:extLst>
              <a:ext uri="{FF2B5EF4-FFF2-40B4-BE49-F238E27FC236}">
                <a16:creationId xmlns:a16="http://schemas.microsoft.com/office/drawing/2014/main" id="{F9725D9C-5CBA-03DE-3735-A7D5A295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2" y="1080239"/>
            <a:ext cx="8358996" cy="4697521"/>
          </a:xfr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A38479C0-9993-77A1-D65E-2AA76E8E9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577" y="4479722"/>
            <a:ext cx="1060640" cy="969584"/>
          </a:xfrm>
          <a:prstGeom prst="rect">
            <a:avLst/>
          </a:prstGeom>
        </p:spPr>
      </p:pic>
      <p:sp>
        <p:nvSpPr>
          <p:cNvPr id="26" name="語音泡泡: 圓角矩形 25">
            <a:extLst>
              <a:ext uri="{FF2B5EF4-FFF2-40B4-BE49-F238E27FC236}">
                <a16:creationId xmlns:a16="http://schemas.microsoft.com/office/drawing/2014/main" id="{1EE29F8F-4F80-5A98-6504-FF910DC3623E}"/>
              </a:ext>
            </a:extLst>
          </p:cNvPr>
          <p:cNvSpPr/>
          <p:nvPr/>
        </p:nvSpPr>
        <p:spPr>
          <a:xfrm>
            <a:off x="1291905" y="4585025"/>
            <a:ext cx="2083707" cy="607975"/>
          </a:xfrm>
          <a:prstGeom prst="wedgeRoundRectCallout">
            <a:avLst>
              <a:gd name="adj1" fmla="val 57570"/>
              <a:gd name="adj2" fmla="val -126113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2~4</a:t>
            </a:r>
            <a:r>
              <a:rPr lang="zh-TW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週收到核定函</a:t>
            </a:r>
          </a:p>
        </p:txBody>
      </p:sp>
    </p:spTree>
    <p:extLst>
      <p:ext uri="{BB962C8B-B14F-4D97-AF65-F5344CB8AC3E}">
        <p14:creationId xmlns:p14="http://schemas.microsoft.com/office/powerpoint/2010/main" val="276952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8666711-B9F9-7DF7-853B-9E231440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29495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C9800C8-D5A5-6781-EE70-334AE438B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93" y="3048000"/>
            <a:ext cx="4661064" cy="37203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52D5AC3-4247-3DA2-FD4F-A115F9225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04" y="3177989"/>
            <a:ext cx="2296085" cy="229608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4F45F7F-D363-A566-BE66-5615564ED470}"/>
              </a:ext>
            </a:extLst>
          </p:cNvPr>
          <p:cNvSpPr txBox="1"/>
          <p:nvPr/>
        </p:nvSpPr>
        <p:spPr>
          <a:xfrm>
            <a:off x="6442746" y="5637648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/>
              <a:t>台東輔具中心官方網站</a:t>
            </a:r>
          </a:p>
        </p:txBody>
      </p:sp>
    </p:spTree>
    <p:extLst>
      <p:ext uri="{BB962C8B-B14F-4D97-AF65-F5344CB8AC3E}">
        <p14:creationId xmlns:p14="http://schemas.microsoft.com/office/powerpoint/2010/main" val="19517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76371" y="872197"/>
            <a:ext cx="8311009" cy="5578937"/>
          </a:xfrm>
        </p:spPr>
        <p:txBody>
          <a:bodyPr anchor="t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短期需求</a:t>
            </a:r>
            <a:r>
              <a:rPr lang="en-US" altLang="zh-TW" sz="2400" dirty="0"/>
              <a:t>(</a:t>
            </a:r>
            <a:r>
              <a:rPr lang="zh-TW" altLang="en-US" sz="2400" dirty="0"/>
              <a:t>受傷、外出旅遊</a:t>
            </a:r>
            <a:r>
              <a:rPr lang="en-US" altLang="zh-TW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400" dirty="0"/>
              <a:t>已申請，但未收到核定函</a:t>
            </a:r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提供</a:t>
            </a:r>
            <a:r>
              <a:rPr lang="zh-TW" altLang="en-US" sz="2400" u="sng" dirty="0"/>
              <a:t>身障者</a:t>
            </a:r>
            <a:r>
              <a:rPr lang="zh-TW" altLang="en-US" sz="2400" dirty="0"/>
              <a:t>首次租借免租金</a:t>
            </a:r>
            <a:r>
              <a:rPr lang="en-US" altLang="zh-TW" sz="2400" dirty="0"/>
              <a:t>(</a:t>
            </a:r>
            <a:r>
              <a:rPr lang="zh-TW" altLang="en-US" sz="2400" dirty="0"/>
              <a:t>最長使用</a:t>
            </a:r>
            <a:r>
              <a:rPr lang="en-US" altLang="zh-TW" sz="2400" dirty="0"/>
              <a:t>6</a:t>
            </a:r>
            <a:r>
              <a:rPr lang="zh-TW" altLang="en-US" sz="2400" dirty="0"/>
              <a:t>個月</a:t>
            </a:r>
            <a:r>
              <a:rPr lang="en-US" altLang="zh-TW" sz="2400" dirty="0"/>
              <a:t>)</a:t>
            </a:r>
          </a:p>
          <a:p>
            <a:r>
              <a:rPr lang="zh-TW" altLang="en-US" sz="2400" dirty="0"/>
              <a:t>請攜帶使用者證件，並依各品項收取保證金。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B06C1D8-B4FF-4B12-B999-6AE5DEF3800B}"/>
              </a:ext>
            </a:extLst>
          </p:cNvPr>
          <p:cNvSpPr/>
          <p:nvPr/>
        </p:nvSpPr>
        <p:spPr>
          <a:xfrm>
            <a:off x="776371" y="1"/>
            <a:ext cx="8358996" cy="75965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輔具租借</a:t>
            </a:r>
          </a:p>
        </p:txBody>
      </p:sp>
      <p:graphicFrame>
        <p:nvGraphicFramePr>
          <p:cNvPr id="8" name="資料庫圖表 7">
            <a:extLst>
              <a:ext uri="{FF2B5EF4-FFF2-40B4-BE49-F238E27FC236}">
                <a16:creationId xmlns:a16="http://schemas.microsoft.com/office/drawing/2014/main" id="{05A50174-3EF7-04E9-877D-F72ACE589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09864"/>
              </p:ext>
            </p:extLst>
          </p:nvPr>
        </p:nvGraphicFramePr>
        <p:xfrm>
          <a:off x="1651000" y="2114028"/>
          <a:ext cx="6604000" cy="289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2704503"/>
      </p:ext>
    </p:extLst>
  </p:cSld>
  <p:clrMapOvr>
    <a:masterClrMapping/>
  </p:clrMapOvr>
</p:sld>
</file>

<file path=ppt/theme/theme1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630</TotalTime>
  <Words>534</Words>
  <Application>Microsoft Office PowerPoint</Application>
  <PresentationFormat>A4 紙張 (210x297 公釐)</PresentationFormat>
  <Paragraphs>107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微软雅黑</vt:lpstr>
      <vt:lpstr>微軟正黑體</vt:lpstr>
      <vt:lpstr>Arial</vt:lpstr>
      <vt:lpstr>Arial Black</vt:lpstr>
      <vt:lpstr>Calibri</vt:lpstr>
      <vt:lpstr>Corbel</vt:lpstr>
      <vt:lpstr>Gill Sans MT</vt:lpstr>
      <vt:lpstr>Times New Roman</vt:lpstr>
      <vt:lpstr>圖庫</vt:lpstr>
      <vt:lpstr>臺東縣 輔具暨生活重建中心 資源介紹</vt:lpstr>
      <vt:lpstr>交通方式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臺東縣輔具暨生活重建中心 服務項目介紹</dc:title>
  <dc:creator>User</dc:creator>
  <cp:lastModifiedBy>輔具暨生活重建中心 台東</cp:lastModifiedBy>
  <cp:revision>64</cp:revision>
  <dcterms:created xsi:type="dcterms:W3CDTF">2018-05-15T09:29:38Z</dcterms:created>
  <dcterms:modified xsi:type="dcterms:W3CDTF">2025-03-24T07:18:16Z</dcterms:modified>
</cp:coreProperties>
</file>